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F6FC"/>
    <a:srgbClr val="C9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0" autoAdjust="0"/>
    <p:restoredTop sz="94675" autoAdjust="0"/>
  </p:normalViewPr>
  <p:slideViewPr>
    <p:cSldViewPr>
      <p:cViewPr varScale="1">
        <p:scale>
          <a:sx n="85" d="100"/>
          <a:sy n="85" d="100"/>
        </p:scale>
        <p:origin x="105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7F10A-7608-4B35-B140-BAFD84ADA62D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127CD1-7C18-4BC2-A81F-6CDEC02E5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323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3B1E9-3304-478D-9F4E-49A5A51C5B2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DCBE-AFFD-4765-A369-0DA956D54A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3B1E9-3304-478D-9F4E-49A5A51C5B2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DCBE-AFFD-4765-A369-0DA956D54A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1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3B1E9-3304-478D-9F4E-49A5A51C5B2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DCBE-AFFD-4765-A369-0DA956D54A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29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3B1E9-3304-478D-9F4E-49A5A51C5B2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DCBE-AFFD-4765-A369-0DA956D54A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14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3B1E9-3304-478D-9F4E-49A5A51C5B2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DCBE-AFFD-4765-A369-0DA956D54A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59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3B1E9-3304-478D-9F4E-49A5A51C5B2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DCBE-AFFD-4765-A369-0DA956D54A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45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3B1E9-3304-478D-9F4E-49A5A51C5B2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DCBE-AFFD-4765-A369-0DA956D54A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23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3B1E9-3304-478D-9F4E-49A5A51C5B2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DCBE-AFFD-4765-A369-0DA956D54A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99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3B1E9-3304-478D-9F4E-49A5A51C5B2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DCBE-AFFD-4765-A369-0DA956D54A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52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3B1E9-3304-478D-9F4E-49A5A51C5B2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DCBE-AFFD-4765-A369-0DA956D54A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44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3B1E9-3304-478D-9F4E-49A5A51C5B2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DCBE-AFFD-4765-A369-0DA956D54A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78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rgbClr val="C9F5FF"/>
            </a:gs>
            <a:gs pos="100000">
              <a:srgbClr val="C2F6FC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E3B1E9-3304-478D-9F4E-49A5A51C5B22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0DCBE-AFFD-4765-A369-0DA956D54A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293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6;&#1084;&#1099;&#1089;&#1083;&#1099;/&#1043;&#1078;&#1077;&#1083;&#1100;&#1089;&#1082;&#1072;&#1103;%20&#1089;&#1082;&#1072;&#1079;&#1082;&#1072;.pptx" TargetMode="External"/><Relationship Id="rId7" Type="http://schemas.openxmlformats.org/officeDocument/2006/relationships/hyperlink" Target="&#1055;&#1088;&#1086;&#1084;&#1099;&#1089;&#1083;&#1099;/&#1060;&#1080;&#1083;&#1080;&#1084;&#1086;&#1085;&#1086;&#1074;&#1089;&#1082;&#1072;&#1103;%20&#1080;&#1075;&#1088;&#1091;&#1096;&#1082;&#1072;.pptx" TargetMode="External"/><Relationship Id="rId2" Type="http://schemas.openxmlformats.org/officeDocument/2006/relationships/hyperlink" Target="&#1055;&#1088;&#1086;&#1084;&#1099;&#1089;&#1083;&#1099;/&#1040;&#1088;&#1093;&#1072;&#1085;&#1075;&#1077;&#1083;&#1100;&#1089;&#1082;&#1080;&#1081;%20&#1087;&#1088;&#1103;&#1085;&#1080;&#1082;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5;&#1088;&#1086;&#1084;&#1099;&#1089;&#1083;&#1099;/&#1055;&#1086;&#1084;&#1086;&#1088;&#1089;&#1082;&#1080;&#1077;%20&#1082;&#1086;&#1079;&#1091;&#1083;&#1080;.pptx" TargetMode="External"/><Relationship Id="rId5" Type="http://schemas.openxmlformats.org/officeDocument/2006/relationships/hyperlink" Target="&#1055;&#1088;&#1086;&#1084;&#1099;&#1089;&#1083;&#1099;/&#1054;&#1083;&#1077;&#1085;&#1080;&#1081;%20&#1088;&#1086;&#1075;.pptx" TargetMode="External"/><Relationship Id="rId4" Type="http://schemas.openxmlformats.org/officeDocument/2006/relationships/hyperlink" Target="&#1055;&#1088;&#1086;&#1084;&#1099;&#1089;&#1083;&#1099;/&#1044;&#1099;&#1084;&#1082;&#1086;&#1074;&#1089;&#1082;&#1072;&#1103;%20&#1080;&#1075;&#1088;&#1091;&#1096;&#1082;&#1072;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68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25397" y="601988"/>
            <a:ext cx="43174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Содержание: 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1947604"/>
            <a:ext cx="5617692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hlinkClick r:id="rId2" action="ppaction://hlinkpres?slideindex=1&amp;slidetitle=" tooltip="Начать изучение"/>
              </a:rPr>
              <a:t>Архангельский </a:t>
            </a:r>
            <a:r>
              <a:rPr lang="ru-RU" sz="4000" dirty="0" smtClean="0">
                <a:hlinkClick r:id="rId2" action="ppaction://hlinkpres?slideindex=1&amp;slidetitle=" tooltip="Начать изучение"/>
              </a:rPr>
              <a:t>пряник</a:t>
            </a:r>
            <a:endParaRPr lang="ru-RU" sz="4000" dirty="0" smtClean="0"/>
          </a:p>
          <a:p>
            <a:r>
              <a:rPr lang="ru-RU" sz="4000" dirty="0">
                <a:hlinkClick r:id="rId3" action="ppaction://hlinkpres?slideindex=1&amp;slidetitle=" tooltip="Начать изучение"/>
              </a:rPr>
              <a:t>Гжельская </a:t>
            </a:r>
            <a:r>
              <a:rPr lang="ru-RU" sz="4000" dirty="0" smtClean="0">
                <a:hlinkClick r:id="rId3" action="ppaction://hlinkpres?slideindex=1&amp;slidetitle=" tooltip="Начать изучение"/>
              </a:rPr>
              <a:t>сказка</a:t>
            </a:r>
            <a:endParaRPr lang="ru-RU" sz="4000" dirty="0" smtClean="0"/>
          </a:p>
          <a:p>
            <a:r>
              <a:rPr lang="ru-RU" sz="4000" dirty="0">
                <a:hlinkClick r:id="rId4" action="ppaction://hlinkpres?slideindex=1&amp;slidetitle=" tooltip="Начать изучение"/>
              </a:rPr>
              <a:t>Дымковская </a:t>
            </a:r>
            <a:r>
              <a:rPr lang="ru-RU" sz="4000" dirty="0" smtClean="0">
                <a:hlinkClick r:id="rId4" action="ppaction://hlinkpres?slideindex=1&amp;slidetitle=" tooltip="Начать изучение"/>
              </a:rPr>
              <a:t>игрушка</a:t>
            </a:r>
            <a:endParaRPr lang="ru-RU" sz="4000" dirty="0" smtClean="0"/>
          </a:p>
          <a:p>
            <a:r>
              <a:rPr lang="ru-RU" sz="4000" dirty="0">
                <a:hlinkClick r:id="rId5" action="ppaction://hlinkpres?slideindex=1&amp;slidetitle=" tooltip="Начать изучение"/>
              </a:rPr>
              <a:t>Олений рог</a:t>
            </a:r>
            <a:endParaRPr lang="ru-RU" sz="4000" dirty="0"/>
          </a:p>
          <a:p>
            <a:r>
              <a:rPr lang="ru-RU" sz="4000" dirty="0">
                <a:hlinkClick r:id="rId6" action="ppaction://hlinkpres?slideindex=1&amp;slidetitle=" tooltip="Начать изучение"/>
              </a:rPr>
              <a:t>Поморские </a:t>
            </a:r>
            <a:r>
              <a:rPr lang="ru-RU" sz="4000" dirty="0" err="1" smtClean="0">
                <a:hlinkClick r:id="rId6" action="ppaction://hlinkpres?slideindex=1&amp;slidetitle=" tooltip="Начать изучение"/>
              </a:rPr>
              <a:t>козули</a:t>
            </a:r>
            <a:endParaRPr lang="ru-RU" sz="4000" dirty="0" smtClean="0"/>
          </a:p>
          <a:p>
            <a:r>
              <a:rPr lang="ru-RU" sz="4000" dirty="0">
                <a:hlinkClick r:id="rId7" action="ppaction://hlinkpres?slideindex=1&amp;slidetitle=" tooltip="Начать изучение"/>
              </a:rPr>
              <a:t>Филимоновская игрушка</a:t>
            </a:r>
            <a:endParaRPr lang="ru-RU" sz="4000" dirty="0"/>
          </a:p>
        </p:txBody>
      </p:sp>
      <p:sp>
        <p:nvSpPr>
          <p:cNvPr id="3" name="Управляющая кнопка: домой 2">
            <a:hlinkClick r:id="" action="ppaction://hlinkshowjump?jump=endshow" highlightClick="1"/>
          </p:cNvPr>
          <p:cNvSpPr/>
          <p:nvPr/>
        </p:nvSpPr>
        <p:spPr>
          <a:xfrm>
            <a:off x="8532440" y="109759"/>
            <a:ext cx="432048" cy="43892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72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14</Words>
  <Application>Microsoft Office PowerPoint</Application>
  <PresentationFormat>Экран 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Arial</vt:lpstr>
      <vt:lpstr>Calibri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</dc:creator>
  <cp:lastModifiedBy>Флёр</cp:lastModifiedBy>
  <cp:revision>74</cp:revision>
  <dcterms:created xsi:type="dcterms:W3CDTF">2012-03-17T21:11:40Z</dcterms:created>
  <dcterms:modified xsi:type="dcterms:W3CDTF">2019-04-26T06:52:02Z</dcterms:modified>
</cp:coreProperties>
</file>