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66" r:id="rId3"/>
    <p:sldId id="264" r:id="rId4"/>
    <p:sldId id="277" r:id="rId5"/>
    <p:sldId id="259" r:id="rId6"/>
    <p:sldId id="268" r:id="rId7"/>
    <p:sldId id="282" r:id="rId8"/>
    <p:sldId id="263" r:id="rId9"/>
    <p:sldId id="275" r:id="rId10"/>
    <p:sldId id="269" r:id="rId11"/>
    <p:sldId id="270" r:id="rId12"/>
    <p:sldId id="271" r:id="rId13"/>
    <p:sldId id="283" r:id="rId14"/>
    <p:sldId id="272" r:id="rId15"/>
    <p:sldId id="279" r:id="rId16"/>
    <p:sldId id="280" r:id="rId17"/>
    <p:sldId id="281" r:id="rId18"/>
    <p:sldId id="276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Урок по математике</a:t>
            </a:r>
            <a:b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«Числа 0 и 10»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340768"/>
            <a:ext cx="820891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Arial" pitchFamily="34" charset="0"/>
              </a:rPr>
              <a:t>1 2 3 0 4 5 6 7 8 9</a:t>
            </a:r>
            <a:endParaRPr kumimoji="0" lang="ru-RU" sz="8600" b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1595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340768"/>
            <a:ext cx="820891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Arial" pitchFamily="34" charset="0"/>
              </a:rPr>
              <a:t>1 2 3 4 5 6 7 8 9 0</a:t>
            </a:r>
            <a:endParaRPr kumimoji="0" lang="ru-RU" sz="8600" b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1595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340768"/>
            <a:ext cx="820891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Arial" pitchFamily="34" charset="0"/>
              </a:rPr>
              <a:t>0 1 2 3 4 5 6 7 8 9</a:t>
            </a:r>
            <a:endParaRPr kumimoji="0" lang="ru-RU" sz="8600" b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1595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899592" y="1032070"/>
            <a:ext cx="4680520" cy="496855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8072" name="Oval 8"/>
          <p:cNvSpPr>
            <a:spLocks noChangeArrowheads="1"/>
          </p:cNvSpPr>
          <p:nvPr/>
        </p:nvSpPr>
        <p:spPr bwMode="auto">
          <a:xfrm rot="1769259">
            <a:off x="2273675" y="862323"/>
            <a:ext cx="2848687" cy="5308047"/>
          </a:xfrm>
          <a:prstGeom prst="ellipse">
            <a:avLst/>
          </a:prstGeom>
          <a:solidFill>
            <a:schemeClr val="bg1"/>
          </a:solidFill>
          <a:ln w="1143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4355976" y="1052736"/>
            <a:ext cx="162018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1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5734637" y="3128088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04248" y="-508912"/>
            <a:ext cx="5445886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05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0</a:t>
            </a:r>
          </a:p>
        </p:txBody>
      </p:sp>
    </p:spTree>
    <p:extLst>
      <p:ext uri="{BB962C8B-B14F-4D97-AF65-F5344CB8AC3E}">
        <p14:creationId xmlns="" xmlns:p14="http://schemas.microsoft.com/office/powerpoint/2010/main" val="265904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nimBg="1"/>
      <p:bldP spid="8807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340768"/>
            <a:ext cx="820891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Arial" pitchFamily="34" charset="0"/>
              </a:rPr>
              <a:t>0 1 2 3 4 5 6 7 8 9 10</a:t>
            </a:r>
            <a:endParaRPr kumimoji="0" lang="ru-RU" sz="7400" b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5528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620688"/>
            <a:ext cx="820891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Arial" pitchFamily="34" charset="0"/>
              </a:rPr>
              <a:t>РАБОТАЕМ В ПАРЕ</a:t>
            </a:r>
            <a:endParaRPr kumimoji="0" lang="ru-RU" sz="8800" b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199589" y="3416121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789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340768"/>
            <a:ext cx="820891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Arial" pitchFamily="34" charset="0"/>
              </a:rPr>
              <a:t>ЗАКРЕПЛЯЕМ</a:t>
            </a:r>
            <a:endParaRPr kumimoji="0" lang="ru-RU" sz="8800" b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199589" y="3416121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789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07930" y="484216"/>
            <a:ext cx="820891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ПОДВОДИМ ИТОГИ</a:t>
            </a: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199589" y="3416121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789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332656"/>
            <a:ext cx="7128792" cy="5040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80728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1" dirty="0" smtClean="0"/>
          </a:p>
          <a:p>
            <a:endParaRPr lang="ru-RU" sz="2400" i="1" dirty="0"/>
          </a:p>
        </p:txBody>
      </p:sp>
      <p:pic>
        <p:nvPicPr>
          <p:cNvPr id="1026" name="Picture 2" descr="http://www.heraldicum.ru/usa/sport/cowboy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52" y="905582"/>
            <a:ext cx="2232248" cy="2067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pload.wikimedia.org/wikipedia/commons/thumb/e/e9/Esperanto_star.svg/150px-Esperanto_star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2005771" cy="2015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3214357" y="2958291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3408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221088"/>
            <a:ext cx="3960440" cy="151216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48680"/>
            <a:ext cx="6408712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3689681" y="2123783"/>
            <a:ext cx="3677015" cy="415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1740" y="799525"/>
            <a:ext cx="58875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МОЛОДЦЫ !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6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3685748" y="2149689"/>
            <a:ext cx="3677015" cy="415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4532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276872"/>
            <a:ext cx="7056438" cy="1069975"/>
          </a:xfrm>
        </p:spPr>
        <p:txBody>
          <a:bodyPr>
            <a:normAutofit/>
          </a:bodyPr>
          <a:lstStyle/>
          <a:p>
            <a:r>
              <a:rPr lang="ru-RU" altLang="ru-RU" sz="6000" b="1" dirty="0" smtClean="0">
                <a:solidFill>
                  <a:srgbClr val="820000"/>
                </a:solidFill>
              </a:rPr>
              <a:t>МАТЕМАТИКА</a:t>
            </a:r>
            <a:endParaRPr lang="ru-RU" altLang="ru-RU" sz="6000" b="1" dirty="0">
              <a:solidFill>
                <a:srgbClr val="82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4365104"/>
            <a:ext cx="6337076" cy="1873771"/>
          </a:xfrm>
        </p:spPr>
        <p:txBody>
          <a:bodyPr/>
          <a:lstStyle/>
          <a:p>
            <a:pPr>
              <a:buFontTx/>
              <a:buNone/>
            </a:pPr>
            <a:endParaRPr lang="ru-RU" altLang="ru-RU" dirty="0"/>
          </a:p>
        </p:txBody>
      </p:sp>
      <p:pic>
        <p:nvPicPr>
          <p:cNvPr id="4" name="Picture 2" descr="http://www.nastol.com.ua/pic/201105/640x480/nastol.com.ua-12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96" y="116632"/>
            <a:ext cx="8745720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3327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rikolnye-smeshnye.ru/ris/statusy/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6" y="0"/>
            <a:ext cx="915657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79978" y="3560137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7616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340768"/>
            <a:ext cx="820891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РАЗМИНКА</a:t>
            </a: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199589" y="3416121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789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340768"/>
            <a:ext cx="820891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1</a:t>
            </a:r>
            <a:r>
              <a:rPr kumimoji="0" lang="ru-RU" sz="8800" b="1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 4 3 7 2 5 6 9 8</a:t>
            </a:r>
            <a:endParaRPr kumimoji="0" lang="ru-RU" sz="8800" b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199589" y="3416121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340768"/>
            <a:ext cx="820891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800" b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Arial" pitchFamily="34" charset="0"/>
              </a:rPr>
              <a:t>1 2 3 4 5 6 7 8 9</a:t>
            </a:r>
            <a:endParaRPr kumimoji="0" lang="ru-RU" sz="8800" b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5795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0074" y="484216"/>
            <a:ext cx="820891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ОТКРЫВАЕМ НОВОЕ</a:t>
            </a: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199589" y="3416121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8492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332656"/>
            <a:ext cx="7128792" cy="5040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80728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1" dirty="0" smtClean="0"/>
          </a:p>
          <a:p>
            <a:endParaRPr lang="ru-RU" sz="2400" i="1" dirty="0"/>
          </a:p>
        </p:txBody>
      </p:sp>
      <p:pic>
        <p:nvPicPr>
          <p:cNvPr id="5" name="Picture 16" descr="552266908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76672"/>
            <a:ext cx="583264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340768"/>
            <a:ext cx="820891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8800" b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Arial" pitchFamily="34" charset="0"/>
              </a:rPr>
              <a:t>1 2 3 4 5 6 7 8 9</a:t>
            </a:r>
            <a:endParaRPr kumimoji="0" lang="ru-RU" sz="8800" b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22" descr="C:\Users\Acer\Desktop\Новая папка\9663559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257" flipH="1">
            <a:off x="4222470" y="3416120"/>
            <a:ext cx="2595861" cy="30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746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84</Words>
  <Application>Microsoft Office PowerPoint</Application>
  <PresentationFormat>Экран (4:3)</PresentationFormat>
  <Paragraphs>16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Урок по математике «Числа 0 и 10»</vt:lpstr>
      <vt:lpstr>МАТЕМАТИКА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Ангелина</cp:lastModifiedBy>
  <cp:revision>48</cp:revision>
  <dcterms:created xsi:type="dcterms:W3CDTF">2013-07-29T17:42:42Z</dcterms:created>
  <dcterms:modified xsi:type="dcterms:W3CDTF">2019-02-17T17:17:56Z</dcterms:modified>
</cp:coreProperties>
</file>