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F55123F-A0F5-4CD1-AC36-E0418EEC3FE9}">
          <p14:sldIdLst>
            <p14:sldId id="256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</p14:sldIdLst>
        </p14:section>
        <p14:section name="Раздел без заголовка" id="{8BC6251E-785E-4EDF-BE1D-C6C77DC76DFE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 snapToGrid="0">
      <p:cViewPr varScale="1">
        <p:scale>
          <a:sx n="69" d="100"/>
          <a:sy n="69" d="100"/>
        </p:scale>
        <p:origin x="7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6F93-7851-4F96-BB57-523B156C19AB}" type="datetimeFigureOut">
              <a:rPr lang="ru-RU" smtClean="0"/>
              <a:t>20.02.2020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6597-514A-4799-B623-142BFF956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726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6F93-7851-4F96-BB57-523B156C19AB}" type="datetimeFigureOut">
              <a:rPr lang="ru-RU" smtClean="0"/>
              <a:t>20.02.2020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6597-514A-4799-B623-142BFF956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876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6F93-7851-4F96-BB57-523B156C19AB}" type="datetimeFigureOut">
              <a:rPr lang="ru-RU" smtClean="0"/>
              <a:t>20.02.2020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6597-514A-4799-B623-142BFF956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018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6F93-7851-4F96-BB57-523B156C19AB}" type="datetimeFigureOut">
              <a:rPr lang="ru-RU" smtClean="0"/>
              <a:t>20.02.2020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6597-514A-4799-B623-142BFF956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163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6F93-7851-4F96-BB57-523B156C19AB}" type="datetimeFigureOut">
              <a:rPr lang="ru-RU" smtClean="0"/>
              <a:t>20.02.2020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6597-514A-4799-B623-142BFF956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923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6F93-7851-4F96-BB57-523B156C19AB}" type="datetimeFigureOut">
              <a:rPr lang="ru-RU" smtClean="0"/>
              <a:t>20.02.2020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6597-514A-4799-B623-142BFF956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304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6F93-7851-4F96-BB57-523B156C19AB}" type="datetimeFigureOut">
              <a:rPr lang="ru-RU" smtClean="0"/>
              <a:t>20.02.2020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6597-514A-4799-B623-142BFF956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054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6F93-7851-4F96-BB57-523B156C19AB}" type="datetimeFigureOut">
              <a:rPr lang="ru-RU" smtClean="0"/>
              <a:t>20.02.2020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6597-514A-4799-B623-142BFF956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94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6F93-7851-4F96-BB57-523B156C19AB}" type="datetimeFigureOut">
              <a:rPr lang="ru-RU" smtClean="0"/>
              <a:t>20.02.2020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6597-514A-4799-B623-142BFF956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17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6F93-7851-4F96-BB57-523B156C19AB}" type="datetimeFigureOut">
              <a:rPr lang="ru-RU" smtClean="0"/>
              <a:t>20.02.2020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6597-514A-4799-B623-142BFF956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396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6F93-7851-4F96-BB57-523B156C19AB}" type="datetimeFigureOut">
              <a:rPr lang="ru-RU" smtClean="0"/>
              <a:t>20.02.2020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06597-514A-4799-B623-142BFF956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33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76F93-7851-4F96-BB57-523B156C19AB}" type="datetimeFigureOut">
              <a:rPr lang="ru-RU" smtClean="0"/>
              <a:t>20.02.2020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06597-514A-4799-B623-142BFF9565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664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4965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745" y="665019"/>
            <a:ext cx="9310255" cy="3837708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МБДОУ </a:t>
            </a:r>
            <a:r>
              <a:rPr lang="ru-RU" sz="2700" b="1" dirty="0" err="1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Лесновский</a:t>
            </a:r>
            <a:r>
              <a:rPr lang="ru-RU" sz="2700" b="1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детский сад «Буратино»</a:t>
            </a:r>
            <a:br>
              <a:rPr lang="ru-RU" sz="2700" b="1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6700" b="1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23 февраля</a:t>
            </a:r>
            <a:br>
              <a:rPr lang="ru-RU" sz="6700" b="1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6700" b="1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День защитника Отечества</a:t>
            </a:r>
            <a:br>
              <a:rPr lang="ru-RU" sz="6700" b="1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6700" b="1" dirty="0" smtClean="0">
                <a:solidFill>
                  <a:srgbClr val="FFFF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«Растим патриотов России»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001490"/>
            <a:ext cx="9144000" cy="256309"/>
          </a:xfrm>
        </p:spPr>
        <p:txBody>
          <a:bodyPr>
            <a:noAutofit/>
          </a:bodyPr>
          <a:lstStyle/>
          <a:p>
            <a:pPr algn="r"/>
            <a:r>
              <a:rPr lang="ru-RU" b="1" dirty="0" smtClean="0">
                <a:solidFill>
                  <a:srgbClr val="FFFF00"/>
                </a:solidFill>
              </a:rPr>
              <a:t>Воспитатель: Назарова Полина Александровна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5" name="AUD-20200220-WA00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812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4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691"/>
            <a:ext cx="12192000" cy="698269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Идет увлекательный процесс работы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35308" y="2454745"/>
            <a:ext cx="4352925" cy="326469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078393" y="2278099"/>
            <a:ext cx="4352925" cy="326469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72691" y="1625800"/>
            <a:ext cx="5541820" cy="4922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6060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Детство – это каждодневное открытие мира. Детство- ответственный этап в становлении личности и ее нравственной сферы.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290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20435"/>
            <a:ext cx="10515600" cy="4447309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Поздравляем всех солдат, </a:t>
            </a:r>
            <a:br>
              <a:rPr lang="ru-RU" sz="6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 привет от всех ребят!</a:t>
            </a:r>
            <a:br>
              <a:rPr lang="ru-RU" sz="6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Говорим  мы вам «Спасибо»,</a:t>
            </a:r>
            <a:br>
              <a:rPr lang="ru-RU" sz="6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защитники России!</a:t>
            </a:r>
            <a:endParaRPr lang="ru-RU" sz="6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7671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370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9501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Растим патриотов России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</a:rPr>
              <a:t>День защитника Отечества –</a:t>
            </a:r>
            <a:r>
              <a:rPr lang="ru-RU" dirty="0">
                <a:solidFill>
                  <a:schemeClr val="bg1"/>
                </a:solidFill>
              </a:rPr>
              <a:t>праздник, </a:t>
            </a:r>
            <a:r>
              <a:rPr lang="ru-RU" dirty="0" smtClean="0">
                <a:solidFill>
                  <a:schemeClr val="bg1"/>
                </a:solidFill>
              </a:rPr>
              <a:t>который </a:t>
            </a:r>
            <a:r>
              <a:rPr lang="ru-RU" dirty="0">
                <a:solidFill>
                  <a:schemeClr val="bg1"/>
                </a:solidFill>
              </a:rPr>
              <a:t>напоминает нам о том, что все самое дорогое, что у нас есть, может в любую минуту подвергнуться опасности. И долг каждого из нас, если придется, защитить нашу Родину, наше Отечество. Поэтому детей с раннего возраста  надо воспитывать патриотами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6474" y="2355272"/>
            <a:ext cx="4197926" cy="411479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Мы растим патриотов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Нашей славной страны.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Наши дети, как ноты,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Что настроили мы.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Пусть узнают однажды то,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Что Родина есть,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И пускай знает каждый </a:t>
            </a:r>
          </a:p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Про отвагу и честь!</a:t>
            </a:r>
            <a:endParaRPr lang="ru-RU" sz="2800" b="1" dirty="0">
              <a:solidFill>
                <a:srgbClr val="FFFF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4191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6883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родному краю, культуре, родной речи начинается с малого, с любви к своей семье, к своему жилищу, к своему детскому саду. Постепенно расширяясь, эта любовь переходит к Родине.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4183" y="1510144"/>
            <a:ext cx="4170217" cy="382385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Патриотизм- любовь к Родине, земле, на которой мы живем, гордость за исторические достижения народа, служить стране и защищать ее.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Патриот-патриотичный человек, тот , кто любит свое Отечество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575" y="1690688"/>
            <a:ext cx="5357813" cy="4807094"/>
          </a:xfrm>
        </p:spPr>
      </p:pic>
    </p:spTree>
    <p:extLst>
      <p:ext uri="{BB962C8B-B14F-4D97-AF65-F5344CB8AC3E}">
        <p14:creationId xmlns:p14="http://schemas.microsoft.com/office/powerpoint/2010/main" val="107216390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436709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Занятие по развитию речи, работа с </a:t>
            </a:r>
            <a:r>
              <a:rPr lang="ru-RU" dirty="0" err="1" smtClean="0">
                <a:solidFill>
                  <a:srgbClr val="7030A0"/>
                </a:solidFill>
              </a:rPr>
              <a:t>лэпбуком</a:t>
            </a:r>
            <a:r>
              <a:rPr lang="ru-RU" dirty="0" smtClean="0">
                <a:solidFill>
                  <a:srgbClr val="7030A0"/>
                </a:solidFill>
              </a:rPr>
              <a:t> на тему: </a:t>
            </a:r>
            <a:r>
              <a:rPr lang="ru-RU" dirty="0" smtClean="0">
                <a:solidFill>
                  <a:srgbClr val="7030A0"/>
                </a:solidFill>
              </a:rPr>
              <a:t>«23 февраля – День защитника Отечества»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97872" y="1775254"/>
            <a:ext cx="5181600" cy="3886200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93864" y="2091616"/>
            <a:ext cx="4979963" cy="4178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Прямоугольник 12"/>
          <p:cNvSpPr/>
          <p:nvPr/>
        </p:nvSpPr>
        <p:spPr>
          <a:xfrm>
            <a:off x="3117273" y="4670474"/>
            <a:ext cx="5333999" cy="2463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занятия по развитию речи: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воспитывать 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уважение к защитникам Отечества, гордость за своих пап;</a:t>
            </a:r>
            <a:endParaRPr lang="ru-RU" dirty="0" smtClean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-развивать память, внимание, речевую активность;</a:t>
            </a:r>
            <a:endParaRPr lang="ru-RU" dirty="0" smtClean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-учить рассказывать о своих папах, которые служили в армии;</a:t>
            </a:r>
            <a:endParaRPr lang="ru-RU" dirty="0" smtClean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-расширять знания о празднике 23 февраля, о различных видах войск и военной технике.</a:t>
            </a:r>
            <a:endParaRPr lang="ru-RU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7296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4745"/>
            <a:ext cx="12192000" cy="713232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ЛЭПБУК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Предварительный этап работы проделан 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89" y="2505075"/>
            <a:ext cx="4912784" cy="36845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ru-RU" dirty="0" smtClean="0"/>
              <a:t>Наша задача работы с </a:t>
            </a:r>
            <a:r>
              <a:rPr lang="ru-RU" dirty="0" err="1" smtClean="0"/>
              <a:t>лэпбуком</a:t>
            </a:r>
            <a:r>
              <a:rPr lang="ru-RU" dirty="0" smtClean="0"/>
              <a:t> - это познакомить детей с военными профессиями, техникой и с историей праздника Дня защитника Отечества.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245108" y="2505075"/>
            <a:ext cx="4912784" cy="4346916"/>
          </a:xfrm>
        </p:spPr>
      </p:pic>
      <p:sp>
        <p:nvSpPr>
          <p:cNvPr id="8" name="Прямоугольник 7"/>
          <p:cNvSpPr/>
          <p:nvPr/>
        </p:nvSpPr>
        <p:spPr>
          <a:xfrm flipV="1">
            <a:off x="1209822" y="3919711"/>
            <a:ext cx="4431323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973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98474"/>
            <a:ext cx="12192000" cy="6759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В данной работе были задействованы  дети и родители. Дети совместно с родителями дома подготовили сообщение о своих папах. И на занятии дети рассказывали про то, где служили их папы и кем они были в армии. Дети с интересом слушали и рассматривали фотографии.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36345" y="2862959"/>
            <a:ext cx="4036400" cy="3320636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15264" y="3141557"/>
            <a:ext cx="3684588" cy="2763441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24396" y="2697325"/>
            <a:ext cx="4606847" cy="3455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482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папа в армии служил и защищал страну!</a:t>
            </a:r>
            <a:b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 сильным стать, как он хочу, готовиться начну!</a:t>
            </a:r>
            <a:endParaRPr lang="ru-RU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47131" y="2082335"/>
            <a:ext cx="4388999" cy="382566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00201" y="2356340"/>
            <a:ext cx="4290649" cy="3938954"/>
          </a:xfrm>
        </p:spPr>
      </p:pic>
    </p:spTree>
    <p:extLst>
      <p:ext uri="{BB962C8B-B14F-4D97-AF65-F5344CB8AC3E}">
        <p14:creationId xmlns:p14="http://schemas.microsoft.com/office/powerpoint/2010/main" val="39478958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400"/>
            <a:ext cx="12192000" cy="70104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 занятие по развитию речи подошло к концу, все дети  довольны, проведенным занятием, им было интересно и познавательно. Все с большим старанием рассказывали о своих любимых папах. 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Считаю, что работа с </a:t>
            </a:r>
            <a:r>
              <a:rPr lang="ru-RU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лэпбуком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прошла на Ура!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33990112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55" y="110836"/>
            <a:ext cx="11873345" cy="71312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«Кружка-открытка для папы»</a:t>
            </a:r>
            <a:b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70C0"/>
                </a:solidFill>
              </a:rPr>
              <a:t>Цель: 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-продолжать формировать представление о празднике День защитника Отечества;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-развивать воображение, творческие способности;</a:t>
            </a:r>
            <a:br>
              <a:rPr lang="ru-RU" sz="2000" b="1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-вызвать желание сделать приятный сюрприз для папы.</a:t>
            </a:r>
            <a:br>
              <a:rPr lang="ru-RU" sz="2000" b="1" dirty="0">
                <a:solidFill>
                  <a:srgbClr val="0070C0"/>
                </a:solidFill>
              </a:rPr>
            </a:b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820" y="2505075"/>
            <a:ext cx="4912784" cy="36845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674" y="1521403"/>
            <a:ext cx="4912784" cy="3684588"/>
          </a:xfrm>
        </p:spPr>
      </p:pic>
    </p:spTree>
    <p:extLst>
      <p:ext uri="{BB962C8B-B14F-4D97-AF65-F5344CB8AC3E}">
        <p14:creationId xmlns:p14="http://schemas.microsoft.com/office/powerpoint/2010/main" val="3121060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395</Words>
  <Application>Microsoft Office PowerPoint</Application>
  <PresentationFormat>Широкоэкранный</PresentationFormat>
  <Paragraphs>32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Monotype Corsiva</vt:lpstr>
      <vt:lpstr>Times New Roman</vt:lpstr>
      <vt:lpstr>Тема Office</vt:lpstr>
      <vt:lpstr>МБДОУ Лесновский детский сад «Буратино» 23 февраля День защитника Отечества «Растим патриотов России» </vt:lpstr>
      <vt:lpstr>Растим патриотов России</vt:lpstr>
      <vt:lpstr>Любовь к родному краю, культуре, родной речи начинается с малого, с любви к своей семье, к своему жилищу, к своему детскому саду. Постепенно расширяясь, эта любовь переходит к Родине.</vt:lpstr>
      <vt:lpstr>Занятие по развитию речи, работа с лэпбуком на тему: «23 февраля – День защитника Отечества»</vt:lpstr>
      <vt:lpstr>ЛЭПБУК </vt:lpstr>
      <vt:lpstr>В данной работе были задействованы  дети и родители. Дети совместно с родителями дома подготовили сообщение о своих папах. И на занятии дети рассказывали про то, где служили их папы и кем они были в армии. Дети с интересом слушали и рассматривали фотографии.</vt:lpstr>
      <vt:lpstr>Мой папа в армии служил и защищал страну!  Я сильным стать, как он хочу, готовиться начну!</vt:lpstr>
      <vt:lpstr>Наше занятие по развитию речи подошло к концу, все дети  довольны, проведенным занятием, им было интересно и познавательно. Все с большим старанием рассказывали о своих любимых папах.  Считаю, что работа с лэпбуком прошла на Ура!</vt:lpstr>
      <vt:lpstr>Аппликация «Кружка-открытка для папы» Цель:  -продолжать формировать представление о празднике День защитника Отечества; -развивать воображение, творческие способности; -вызвать желание сделать приятный сюрприз для папы. </vt:lpstr>
      <vt:lpstr>Идет увлекательный процесс работы</vt:lpstr>
      <vt:lpstr>Детство – это каждодневное открытие мира. Детство- ответственный этап в становлении личности и ее нравственной сферы.</vt:lpstr>
      <vt:lpstr>Поздравляем всех солдат,  Вам привет от всех ребят! Говорим  мы вам «Спасибо», Вы защитники России!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23 февраля0 </dc:title>
  <dc:creator>HP</dc:creator>
  <cp:lastModifiedBy>HP</cp:lastModifiedBy>
  <cp:revision>24</cp:revision>
  <dcterms:created xsi:type="dcterms:W3CDTF">2020-02-20T08:29:32Z</dcterms:created>
  <dcterms:modified xsi:type="dcterms:W3CDTF">2020-02-20T17:45:29Z</dcterms:modified>
</cp:coreProperties>
</file>