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8" r:id="rId2"/>
    <p:sldId id="256" r:id="rId3"/>
    <p:sldId id="257" r:id="rId4"/>
    <p:sldId id="258" r:id="rId5"/>
    <p:sldId id="268" r:id="rId6"/>
    <p:sldId id="266" r:id="rId7"/>
    <p:sldId id="259" r:id="rId8"/>
    <p:sldId id="286" r:id="rId9"/>
    <p:sldId id="260" r:id="rId10"/>
    <p:sldId id="264" r:id="rId11"/>
    <p:sldId id="261" r:id="rId12"/>
    <p:sldId id="265" r:id="rId13"/>
    <p:sldId id="262" r:id="rId14"/>
    <p:sldId id="263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91" r:id="rId34"/>
    <p:sldId id="288" r:id="rId35"/>
    <p:sldId id="292" r:id="rId36"/>
    <p:sldId id="289" r:id="rId37"/>
    <p:sldId id="295" r:id="rId38"/>
    <p:sldId id="296" r:id="rId39"/>
    <p:sldId id="297" r:id="rId40"/>
    <p:sldId id="29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94671" autoAdjust="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«Дети войны»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2526194"/>
          </a:xfrm>
        </p:spPr>
        <p:txBody>
          <a:bodyPr>
            <a:normAutofit/>
          </a:bodyPr>
          <a:lstStyle/>
          <a:p>
            <a:pPr algn="r"/>
            <a:endParaRPr lang="ru-RU" sz="1800" dirty="0" smtClean="0"/>
          </a:p>
          <a:p>
            <a:pPr algn="r"/>
            <a:endParaRPr lang="ru-RU" sz="1800" dirty="0" smtClean="0"/>
          </a:p>
          <a:p>
            <a:pPr algn="r"/>
            <a:r>
              <a:rPr lang="ru-RU" sz="1800" dirty="0" smtClean="0"/>
              <a:t>Подготовила </a:t>
            </a:r>
            <a:r>
              <a:rPr lang="ru-RU" sz="1800" dirty="0" err="1" smtClean="0"/>
              <a:t>Закирова</a:t>
            </a:r>
            <a:r>
              <a:rPr lang="ru-RU" sz="1800" dirty="0" smtClean="0"/>
              <a:t> Л.Д.</a:t>
            </a:r>
          </a:p>
          <a:p>
            <a:pPr algn="r"/>
            <a:r>
              <a:rPr lang="ru-RU" sz="1800" dirty="0" smtClean="0"/>
              <a:t>Учитель начальных классов </a:t>
            </a:r>
          </a:p>
          <a:p>
            <a:pPr algn="r"/>
            <a:r>
              <a:rPr lang="ru-RU" sz="1800" dirty="0" smtClean="0"/>
              <a:t>МАОУ Гимназия № 1 </a:t>
            </a:r>
          </a:p>
          <a:p>
            <a:pPr algn="r"/>
            <a:r>
              <a:rPr lang="ru-RU" sz="1800" dirty="0" smtClean="0"/>
              <a:t>им. А.С. Пушкина</a:t>
            </a:r>
          </a:p>
          <a:p>
            <a:pPr algn="r"/>
            <a:r>
              <a:rPr lang="ru-RU" sz="1800" dirty="0" smtClean="0"/>
              <a:t>г</a:t>
            </a:r>
            <a:r>
              <a:rPr lang="ru-RU" sz="1800" dirty="0" smtClean="0"/>
              <a:t>. Южно-Сахалинск </a:t>
            </a: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910"/>
            <a:ext cx="9144000" cy="66061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492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0"/>
            <a:ext cx="684076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263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90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250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2656"/>
            <a:ext cx="5328592" cy="60486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11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48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0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675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664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44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971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04664"/>
            <a:ext cx="8542458" cy="5832648"/>
          </a:xfrm>
        </p:spPr>
        <p:txBody>
          <a:bodyPr>
            <a:noAutofit/>
          </a:bodyPr>
          <a:lstStyle/>
          <a:p>
            <a:r>
              <a:rPr lang="ru-RU" sz="5400" i="1" dirty="0">
                <a:solidFill>
                  <a:srgbClr val="C00000"/>
                </a:solidFill>
                <a:effectLst/>
                <a:latin typeface="Comic Sans MS" pitchFamily="66" charset="0"/>
              </a:rPr>
              <a:t>У нас и детства </a:t>
            </a:r>
            <a:r>
              <a:rPr lang="ru-RU" sz="5400" i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  <a:t/>
            </a:r>
            <a:br>
              <a:rPr lang="ru-RU" sz="5400" i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</a:br>
            <a:r>
              <a:rPr lang="ru-RU" sz="5400" i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  <a:t>не </a:t>
            </a:r>
            <a:r>
              <a:rPr lang="ru-RU" sz="5400" i="1" dirty="0">
                <a:solidFill>
                  <a:srgbClr val="C00000"/>
                </a:solidFill>
                <a:effectLst/>
                <a:latin typeface="Comic Sans MS" pitchFamily="66" charset="0"/>
              </a:rPr>
              <a:t>было </a:t>
            </a:r>
            <a:r>
              <a:rPr lang="ru-RU" sz="5400" i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  <a:t>отдельно…</a:t>
            </a:r>
            <a:r>
              <a:rPr lang="ru-RU" sz="5400" i="1" dirty="0">
                <a:solidFill>
                  <a:srgbClr val="C00000"/>
                </a:solidFill>
                <a:effectLst/>
                <a:latin typeface="Comic Sans MS" pitchFamily="66" charset="0"/>
              </a:rPr>
              <a:t/>
            </a:r>
            <a:br>
              <a:rPr lang="ru-RU" sz="5400" i="1" dirty="0">
                <a:solidFill>
                  <a:srgbClr val="C00000"/>
                </a:solidFill>
                <a:effectLst/>
                <a:latin typeface="Comic Sans MS" pitchFamily="66" charset="0"/>
              </a:rPr>
            </a:br>
            <a:r>
              <a:rPr lang="ru-RU" sz="5400" i="1" dirty="0">
                <a:solidFill>
                  <a:srgbClr val="C00000"/>
                </a:solidFill>
                <a:effectLst/>
                <a:latin typeface="Comic Sans MS" pitchFamily="66" charset="0"/>
              </a:rPr>
              <a:t>А были вместе детство и </a:t>
            </a:r>
            <a:r>
              <a:rPr lang="ru-RU" sz="5400" i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  <a:t>война.</a:t>
            </a:r>
            <a:br>
              <a:rPr lang="ru-RU" sz="5400" i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</a:br>
            <a:r>
              <a:rPr lang="ru-RU" sz="5400" i="1" dirty="0" smtClean="0">
                <a:solidFill>
                  <a:srgbClr val="C00000"/>
                </a:solidFill>
                <a:effectLst/>
                <a:latin typeface="Century" panose="02040604050505020304" pitchFamily="18" charset="0"/>
              </a:rPr>
              <a:t>1941-1945</a:t>
            </a:r>
            <a:br>
              <a:rPr lang="ru-RU" sz="5400" i="1" dirty="0" smtClean="0">
                <a:solidFill>
                  <a:srgbClr val="C00000"/>
                </a:solidFill>
                <a:effectLst/>
                <a:latin typeface="Century" panose="02040604050505020304" pitchFamily="18" charset="0"/>
              </a:rPr>
            </a:br>
            <a:endParaRPr lang="ru-RU" sz="5400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8259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487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70"/>
            <a:ext cx="9144000" cy="68365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407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37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98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6350"/>
            <a:ext cx="8890000" cy="6845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447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0"/>
            <a:ext cx="504055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508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0"/>
            <a:ext cx="490171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315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10"/>
            <a:ext cx="9144000" cy="6876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521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0"/>
            <a:ext cx="502944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4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0"/>
            <a:ext cx="523947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131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619268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950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336550"/>
            <a:ext cx="8915400" cy="6184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898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0"/>
            <a:ext cx="525658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990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619268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708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570" y="0"/>
            <a:ext cx="459486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035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201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484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879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961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96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985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002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644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968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869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035" y="0"/>
            <a:ext cx="401193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1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912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204</TotalTime>
  <Words>27</Words>
  <Application>Microsoft Office PowerPoint</Application>
  <PresentationFormat>Экран (4:3)</PresentationFormat>
  <Paragraphs>9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Апекс</vt:lpstr>
      <vt:lpstr>«Дети войны»</vt:lpstr>
      <vt:lpstr>У нас и детства  не было отдельно… А были вместе детство и война. 1941-1945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нас и детства не было отдельно… А были вместе детство и война.</dc:title>
  <dc:creator>1</dc:creator>
  <cp:lastModifiedBy>zakirov</cp:lastModifiedBy>
  <cp:revision>11</cp:revision>
  <dcterms:created xsi:type="dcterms:W3CDTF">2014-04-20T00:29:14Z</dcterms:created>
  <dcterms:modified xsi:type="dcterms:W3CDTF">2020-02-09T06:17:53Z</dcterms:modified>
</cp:coreProperties>
</file>