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4" r:id="rId4"/>
    <p:sldId id="258" r:id="rId5"/>
    <p:sldId id="274" r:id="rId6"/>
    <p:sldId id="261" r:id="rId7"/>
    <p:sldId id="260" r:id="rId8"/>
    <p:sldId id="264" r:id="rId9"/>
    <p:sldId id="259" r:id="rId10"/>
    <p:sldId id="266" r:id="rId11"/>
    <p:sldId id="269" r:id="rId12"/>
    <p:sldId id="270" r:id="rId13"/>
    <p:sldId id="273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>
      <p:cViewPr varScale="1">
        <p:scale>
          <a:sx n="87" d="100"/>
          <a:sy n="87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   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Медный всадник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mykaleidoscope.ru/x/uploads/posts/2022-10/1666359708_13-mykaleidoscope-ru-p-mednii-vsadnik-otkritki-krasivo-1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48" y="1357298"/>
            <a:ext cx="7643866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Петропавловский собор                      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monastery.ru/upload/medialibrary/6ae/6ae029106045bedf2090249df937af2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9592" y="1279713"/>
            <a:ext cx="7520411" cy="5061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кунс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1000108"/>
            <a:ext cx="4563522" cy="3325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463446"/>
            <a:ext cx="4837520" cy="3001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/>
          <p:nvPr/>
        </p:nvSpPr>
        <p:spPr>
          <a:xfrm>
            <a:off x="755576" y="188640"/>
            <a:ext cx="61310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         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Кунсткамера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99695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1.Стр.94-99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РТ с.30 №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 желанию подготовить сообщение на тему «Интересные факты из биографии Петра 1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"/>
            <a:ext cx="5504681" cy="2621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1428736"/>
          <a:ext cx="5000660" cy="329184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356526"/>
                <a:gridCol w="2644134"/>
              </a:tblGrid>
              <a:tr h="5385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</a:t>
                      </a:r>
                      <a:endParaRPr lang="ru-RU" sz="2400" b="1" i="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в народе</a:t>
                      </a:r>
                      <a:endParaRPr lang="ru-RU" sz="2400" b="1" i="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</a:tr>
              <a:tr h="26926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Юрий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Долгорукий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</a:tr>
              <a:tr h="26926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Ярослав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Мудрый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</a:tr>
              <a:tr h="26926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Олег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Вещий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</a:tr>
              <a:tr h="2692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4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Петр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endParaRPr lang="ru-RU" sz="2400" dirty="0" smtClean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</a:tr>
              <a:tr h="53853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Солнышко</a:t>
                      </a:r>
                      <a:endParaRPr lang="ru-RU" sz="2400" dirty="0">
                        <a:latin typeface="Times New Roman" panose="02020603050405020304" pitchFamily="18" charset="0"/>
                        <a:ea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3500" marR="6350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71736" y="428604"/>
            <a:ext cx="3452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«великий» имеет несколько значений: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9"/>
            <a:ext cx="8429684" cy="1642504"/>
          </a:xfrm>
        </p:spPr>
        <p:txBody>
          <a:bodyPr/>
          <a:lstStyle/>
          <a:p>
            <a:pPr marL="0" lvl="0" indent="447675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Превышающий обычную меру, сравнительно с другими, обширный, большой.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None/>
            </a:pP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50100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лавный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великими, 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знаменитыми подвигами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3356992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V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img4.labirint.ru/rc/c219d619732913d82583c64461087ce6/594x918/books14/138650/cover.jpg?128039461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3240">
            <a:off x="6876256" y="4221088"/>
            <a:ext cx="1912299" cy="248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00166" y="428604"/>
            <a:ext cx="6429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 взаимопроверку!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285860"/>
            <a:ext cx="821537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 провозглашен царем в 10 лет.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 самостоятельно управлять государством в 17 лет. 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освоил 14 специальностей.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Петра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203 см.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обуви Петра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39.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одежды Петра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48.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Левая фигурная скобка 4"/>
          <p:cNvSpPr/>
          <p:nvPr/>
        </p:nvSpPr>
        <p:spPr>
          <a:xfrm>
            <a:off x="714375" y="1214120"/>
            <a:ext cx="643255" cy="366712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 l="27804" t="52161" r="30467" b="15398"/>
          <a:stretch>
            <a:fillRect/>
          </a:stretch>
        </p:blipFill>
        <p:spPr bwMode="auto">
          <a:xfrm>
            <a:off x="1219200" y="1356995"/>
            <a:ext cx="7366635" cy="345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43174" y="357166"/>
            <a:ext cx="3287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142984"/>
            <a:ext cx="8005588" cy="521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voennye-marshi-marsh-preobrazhenskogo-polka-34886370_hqQ68EZ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9955" y="518633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8964488" cy="1642504"/>
          </a:xfrm>
        </p:spPr>
        <p:txBody>
          <a:bodyPr>
            <a:normAutofit/>
          </a:bodyPr>
          <a:lstStyle/>
          <a:p>
            <a:pPr marL="514350" lvl="0" indent="-514350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- крупное изменение, перемена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main-cdn.sbermegamarket.ru/big2/hlr-system/1692524111/100025487875b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190" y="3429000"/>
            <a:ext cx="230172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142852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 с.33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Обведите зеленым карандашом названия городов, появившихся при Петре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512" y="5733256"/>
            <a:ext cx="8709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Найдите из обведенных городов тот город, который отличается от других трех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написанию и условным знаком, обозначающим город. Подчерните название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красным карандашом.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71802" y="2428868"/>
            <a:ext cx="928694" cy="21431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571868" y="4286256"/>
            <a:ext cx="928694" cy="21431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User\Downloads\IMG_20240227_110534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13582" r="7224" b="17399"/>
          <a:stretch>
            <a:fillRect/>
          </a:stretch>
        </p:blipFill>
        <p:spPr bwMode="auto">
          <a:xfrm>
            <a:off x="2267744" y="1141711"/>
            <a:ext cx="4120615" cy="450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949334" y="2578567"/>
            <a:ext cx="980373" cy="21431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917514" y="4286256"/>
            <a:ext cx="851484" cy="34944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41906" y="4000765"/>
            <a:ext cx="836357" cy="21431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23706" y="2507700"/>
            <a:ext cx="893808" cy="28518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048996" y="2758019"/>
            <a:ext cx="8807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Дворцовый мост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\Desktop\fd7827653ff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1469639"/>
            <a:ext cx="5867010" cy="44644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1026</Words>
  <Application>WPS Presentation</Application>
  <PresentationFormat>Экран (4:3)</PresentationFormat>
  <Paragraphs>70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SimSun</vt:lpstr>
      <vt:lpstr>Wingdings</vt:lpstr>
      <vt:lpstr>Times New Roman</vt:lpstr>
      <vt:lpstr>Times New Roman</vt:lpstr>
      <vt:lpstr>Microsoft YaHei</vt:lpstr>
      <vt:lpstr>Arial Unicode MS</vt:lpstr>
      <vt:lpstr>Calibri</vt:lpstr>
      <vt:lpstr>Тема Office</vt:lpstr>
      <vt:lpstr>PowerPoint 演示文稿</vt:lpstr>
      <vt:lpstr>PowerPoint 演示文稿</vt:lpstr>
      <vt:lpstr>Слово «великий» имеет несколько значений: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Дворцовый мост</vt:lpstr>
      <vt:lpstr>      Медный всадник</vt:lpstr>
      <vt:lpstr>      Петропавловский собор                    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37</cp:revision>
  <dcterms:created xsi:type="dcterms:W3CDTF">2024-02-25T17:29:00Z</dcterms:created>
  <dcterms:modified xsi:type="dcterms:W3CDTF">2024-12-24T15:29:03Z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DD5BBC25162648FCB557FDBD57B81AB0_12</vt:lpwstr>
  </property>
  <property fmtid="{D5CDD505-2E9C-101B-9397-08002B2CF9AE}" pid="3" name="KSOProductBuildVer">
    <vt:lpwstr>1049-12.2.0.19307</vt:lpwstr>
  </property>
</Properties>
</file>