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306" r:id="rId2"/>
    <p:sldId id="267" r:id="rId3"/>
    <p:sldId id="309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4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FDFA"/>
    <a:srgbClr val="35CB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420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BD028-6B2C-4014-BE7A-188C67D69F1C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F9DBA-7383-4223-ADD4-E9C2D007B4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623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F9DBA-7383-4223-ADD4-E9C2D007B498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45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idetop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7848600" cy="19272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Кроссворд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«Мир вокруг нас»</a:t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2" name="Picture 8" descr="http://static3.depositphotos.com/1000417/124/v/450/dep_1240955-A-blank-crossword-vector.jpg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78" b="93333" l="4000" r="93778">
                        <a14:foregroundMark x1="4667" y1="53111" x2="6444" y2="62889"/>
                        <a14:foregroundMark x1="6889" y1="63333" x2="10000" y2="70667"/>
                        <a14:foregroundMark x1="24222" y1="86000" x2="32667" y2="90667"/>
                        <a14:foregroundMark x1="47778" y1="78889" x2="47333" y2="62889"/>
                        <a14:foregroundMark x1="47333" y1="62667" x2="37778" y2="62667"/>
                        <a14:foregroundMark x1="36889" y1="62667" x2="27111" y2="62444"/>
                        <a14:foregroundMark x1="28222" y1="62667" x2="29556" y2="70000"/>
                        <a14:foregroundMark x1="36889" y1="61556" x2="35333" y2="52444"/>
                        <a14:foregroundMark x1="26222" y1="52667" x2="12000" y2="52444"/>
                        <a14:foregroundMark x1="4222" y1="53556" x2="5111" y2="44889"/>
                        <a14:foregroundMark x1="5111" y1="41556" x2="11111" y2="24222"/>
                        <a14:foregroundMark x1="11333" y1="24000" x2="20444" y2="13778"/>
                        <a14:foregroundMark x1="27111" y1="11556" x2="27111" y2="11556"/>
                        <a14:foregroundMark x1="26444" y1="10000" x2="40222" y2="3778"/>
                        <a14:foregroundMark x1="41778" y1="4667" x2="58000" y2="4667"/>
                        <a14:foregroundMark x1="59111" y1="4889" x2="83111" y2="15778"/>
                        <a14:foregroundMark x1="82000" y1="16889" x2="87333" y2="23778"/>
                        <a14:foregroundMark x1="27556" y1="52000" x2="77556" y2="52222"/>
                        <a14:foregroundMark x1="53111" y1="56444" x2="53111" y2="56444"/>
                        <a14:foregroundMark x1="48889" y1="53111" x2="57778" y2="53333"/>
                        <a14:foregroundMark x1="69778" y1="53556" x2="76444" y2="53556"/>
                        <a14:foregroundMark x1="88444" y1="70667" x2="93778" y2="55556"/>
                        <a14:foregroundMark x1="70444" y1="41111" x2="92444" y2="41333"/>
                        <a14:foregroundMark x1="68222" y1="32222" x2="75333" y2="32444"/>
                        <a14:foregroundMark x1="84444" y1="32222" x2="87333" y2="32000"/>
                        <a14:foregroundMark x1="48000" y1="42000" x2="58000" y2="41333"/>
                        <a14:foregroundMark x1="37778" y1="32222" x2="67778" y2="32000"/>
                        <a14:foregroundMark x1="38222" y1="24889" x2="36222" y2="39333"/>
                        <a14:foregroundMark x1="26222" y1="41556" x2="27778" y2="33333"/>
                        <a14:foregroundMark x1="20444" y1="32000" x2="26222" y2="16000"/>
                        <a14:foregroundMark x1="19556" y1="32000" x2="19556" y2="32000"/>
                        <a14:foregroundMark x1="30222" y1="24000" x2="35556" y2="11556"/>
                        <a14:foregroundMark x1="47556" y1="23556" x2="48667" y2="6667"/>
                        <a14:foregroundMark x1="45778" y1="20667" x2="45778" y2="20667"/>
                        <a14:foregroundMark x1="58000" y1="24000" x2="66222" y2="23111"/>
                        <a14:foregroundMark x1="49778" y1="15778" x2="73778" y2="16000"/>
                        <a14:foregroundMark x1="79333" y1="23556" x2="74889" y2="16889"/>
                        <a14:foregroundMark x1="60000" y1="9556" x2="56000" y2="6667"/>
                        <a14:foregroundMark x1="42000" y1="93333" x2="60889" y2="93333"/>
                        <a14:foregroundMark x1="18444" y1="42000" x2="19111" y2="31778"/>
                        <a14:foregroundMark x1="20222" y1="31333" x2="22444" y2="25111"/>
                        <a14:foregroundMark x1="34889" y1="16000" x2="47556" y2="16444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2376264" cy="2376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3464"/>
          <a:stretch/>
        </p:blipFill>
        <p:spPr bwMode="auto">
          <a:xfrm>
            <a:off x="323528" y="4881705"/>
            <a:ext cx="4773613" cy="1016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8244408" y="6013140"/>
            <a:ext cx="804672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31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5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Уменьшенное изображение земной поверхности на плоскости.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49052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20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1" y="1484785"/>
            <a:ext cx="6881939" cy="4744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6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 smtClean="0"/>
              <a:t>Вечнозеленое  </a:t>
            </a:r>
            <a:r>
              <a:rPr lang="ru-RU" b="1" dirty="0"/>
              <a:t>дерево.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819784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5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8248" y="1556792"/>
            <a:ext cx="4464496" cy="334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http://www.edensad.ru/local/images/paragarden_new/2_jpg_13678314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261523"/>
            <a:ext cx="3968288" cy="5341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1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7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Верхний плодородный слой земли.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136460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7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340768"/>
            <a:ext cx="6599785" cy="4959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8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Самый маленький материк.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078771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98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412776"/>
            <a:ext cx="6490698" cy="4803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93096"/>
            <a:ext cx="1914381" cy="2025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78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35CB5C"/>
                </a:solidFill>
              </a:rPr>
              <a:t>1. </a:t>
            </a:r>
            <a:r>
              <a:rPr lang="ru-RU" b="1" dirty="0"/>
              <a:t>Состояние погоды, закономерно повторяющееся в течение года.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415362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556792"/>
            <a:ext cx="7099438" cy="493016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1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1. </a:t>
            </a:r>
            <a:r>
              <a:rPr lang="ru-RU" b="1" dirty="0"/>
              <a:t>Воздушная оболочка нашей планеты.</a:t>
            </a:r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901480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Управляющая кнопка: справка 1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18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2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Орган растений, служащий для укрепления в почве и всасывания воды.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182691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94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3742761" cy="5428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64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3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Место впадения реки в море, озеро или другую реку.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99849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04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2050791"/>
            <a:ext cx="5976664" cy="3688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2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4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Самый холодный материк.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606046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4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1988840"/>
            <a:ext cx="6368204" cy="4516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445224"/>
            <a:ext cx="619125" cy="695325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784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5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Наука о небесных космических телах.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156685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4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268760"/>
            <a:ext cx="5976664" cy="5221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7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6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Орган растений, служащий для фотосинтеза.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646296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78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6899581" cy="517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8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10856"/>
            <a:ext cx="6929420" cy="947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4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7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Орган размножения растений.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468733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6274446" cy="4182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2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8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Рыба с длинным извивающимся телом.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268159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7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6881199" cy="4344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01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9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Окружающее Землю пространство.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25320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Г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1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772816"/>
            <a:ext cx="6786288" cy="4583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0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940152" y="404664"/>
            <a:ext cx="3203848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По </a:t>
            </a:r>
            <a:r>
              <a:rPr lang="ru-RU" b="1" dirty="0">
                <a:solidFill>
                  <a:srgbClr val="35CB5C"/>
                </a:solidFill>
              </a:rPr>
              <a:t>вертикали: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35CB5C"/>
                </a:solidFill>
              </a:rPr>
              <a:t>10</a:t>
            </a:r>
            <a:r>
              <a:rPr lang="ru-RU" b="1" dirty="0">
                <a:solidFill>
                  <a:srgbClr val="35CB5C"/>
                </a:solidFill>
              </a:rPr>
              <a:t>. </a:t>
            </a:r>
            <a:r>
              <a:rPr lang="ru-RU" b="1" dirty="0"/>
              <a:t>Конусообразная гора с углублением на вершине, через которое выходи лава.</a:t>
            </a:r>
            <a:endParaRPr lang="ru-RU" b="1" dirty="0">
              <a:solidFill>
                <a:srgbClr val="35CB5C"/>
              </a:solidFill>
            </a:endParaRP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313871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Г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7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6737536" cy="4708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6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69230"/>
              </p:ext>
            </p:extLst>
          </p:nvPr>
        </p:nvGraphicFramePr>
        <p:xfrm>
          <a:off x="118762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Т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Ь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solidFill>
                          <a:srgbClr val="35CB5C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Г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Д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В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Я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Ь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27584" y="1556792"/>
            <a:ext cx="777686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справились</a:t>
            </a:r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endshow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4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Список использованных источников.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4114800" cy="4997152"/>
          </a:xfrm>
        </p:spPr>
        <p:txBody>
          <a:bodyPr>
            <a:normAutofit/>
          </a:bodyPr>
          <a:lstStyle/>
          <a:p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ru.depositphotos.com</a:t>
            </a:r>
          </a:p>
          <a:p>
            <a:r>
              <a:rPr lang="en-US" dirty="0"/>
              <a:t>http://</a:t>
            </a:r>
            <a:r>
              <a:rPr lang="en-US" dirty="0" smtClean="0"/>
              <a:t>pikabu.ru</a:t>
            </a:r>
            <a:endParaRPr lang="ru-RU" dirty="0" smtClean="0"/>
          </a:p>
          <a:p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www.xan.su</a:t>
            </a:r>
            <a:endParaRPr lang="ru-RU" dirty="0" smtClean="0"/>
          </a:p>
          <a:p>
            <a:r>
              <a:rPr lang="en-US" dirty="0"/>
              <a:t>http://</a:t>
            </a:r>
            <a:r>
              <a:rPr lang="en-US" dirty="0" smtClean="0"/>
              <a:t>wallbox.ru</a:t>
            </a:r>
            <a:endParaRPr lang="ru-RU" dirty="0" smtClean="0"/>
          </a:p>
          <a:p>
            <a:r>
              <a:rPr lang="ru-RU" dirty="0" smtClean="0"/>
              <a:t>http</a:t>
            </a:r>
            <a:r>
              <a:rPr lang="ru-RU" dirty="0"/>
              <a:t>://</a:t>
            </a:r>
            <a:r>
              <a:rPr lang="ru-RU" dirty="0" smtClean="0"/>
              <a:t>www.xakac</a:t>
            </a:r>
            <a:endParaRPr lang="ru-RU" dirty="0"/>
          </a:p>
          <a:p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triada-cars.ru</a:t>
            </a:r>
            <a:endParaRPr lang="ru-RU" dirty="0" smtClean="0"/>
          </a:p>
          <a:p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widetop.ru</a:t>
            </a:r>
            <a:endParaRPr lang="ru-RU" dirty="0" smtClean="0"/>
          </a:p>
          <a:p>
            <a:r>
              <a:rPr lang="en-US" dirty="0"/>
              <a:t>http://finanus.livejournal</a:t>
            </a:r>
          </a:p>
          <a:p>
            <a:r>
              <a:rPr lang="en-US" dirty="0"/>
              <a:t>http://cadogorod.ru</a:t>
            </a:r>
          </a:p>
          <a:p>
            <a:r>
              <a:rPr lang="en-US" dirty="0"/>
              <a:t>http://dgeng.clan.su</a:t>
            </a:r>
          </a:p>
          <a:p>
            <a:r>
              <a:rPr lang="en-US" dirty="0"/>
              <a:t>http://</a:t>
            </a:r>
            <a:r>
              <a:rPr lang="en-US" dirty="0" smtClean="0"/>
              <a:t>fewo-filbig.de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ru-RU" sz="2200" dirty="0"/>
          </a:p>
          <a:p>
            <a:endParaRPr lang="en-US" sz="2200" dirty="0"/>
          </a:p>
          <a:p>
            <a:endParaRPr lang="ru-RU" sz="2200" dirty="0"/>
          </a:p>
          <a:p>
            <a:endParaRPr lang="ru-RU" sz="2200" dirty="0" smtClean="0"/>
          </a:p>
          <a:p>
            <a:endParaRPr lang="fr-FR" sz="2200" dirty="0"/>
          </a:p>
          <a:p>
            <a:endParaRPr lang="ru-RU" sz="2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767432" y="1484784"/>
            <a:ext cx="4042792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www.yakhnov.ru</a:t>
            </a:r>
          </a:p>
          <a:p>
            <a:pPr>
              <a:buClr>
                <a:srgbClr val="31B6FD"/>
              </a:buClr>
            </a:pPr>
            <a:r>
              <a:rPr lang="en-US" dirty="0" smtClean="0">
                <a:solidFill>
                  <a:prstClr val="black"/>
                </a:solidFill>
              </a:rPr>
              <a:t>http</a:t>
            </a:r>
            <a:r>
              <a:rPr lang="en-US" dirty="0">
                <a:solidFill>
                  <a:prstClr val="black"/>
                </a:solidFill>
              </a:rPr>
              <a:t>://</a:t>
            </a:r>
            <a:r>
              <a:rPr lang="en-US" dirty="0" smtClean="0">
                <a:solidFill>
                  <a:prstClr val="black"/>
                </a:solidFill>
              </a:rPr>
              <a:t>www.cccma.ec.gc.ca</a:t>
            </a:r>
            <a:endParaRPr lang="ru-RU" dirty="0" smtClean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samsay.ru</a:t>
            </a:r>
            <a:endParaRPr lang="ru-RU" dirty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pikabu.ru</a:t>
            </a: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suteiashn.ru</a:t>
            </a:r>
          </a:p>
          <a:p>
            <a:pPr>
              <a:buClr>
                <a:srgbClr val="31B6FD"/>
              </a:buClr>
            </a:pPr>
            <a:r>
              <a:rPr lang="en-US" dirty="0">
                <a:solidFill>
                  <a:prstClr val="black"/>
                </a:solidFill>
              </a:rPr>
              <a:t>http://</a:t>
            </a:r>
            <a:r>
              <a:rPr lang="en-US" dirty="0" smtClean="0">
                <a:solidFill>
                  <a:prstClr val="black"/>
                </a:solidFill>
              </a:rPr>
              <a:t>universal_ru</a:t>
            </a:r>
            <a:endParaRPr lang="ru-RU" dirty="0" smtClean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r>
              <a:rPr lang="en-US" dirty="0" smtClean="0">
                <a:solidFill>
                  <a:prstClr val="black"/>
                </a:solidFill>
              </a:rPr>
              <a:t>http</a:t>
            </a:r>
            <a:r>
              <a:rPr lang="en-US" dirty="0">
                <a:solidFill>
                  <a:prstClr val="black"/>
                </a:solidFill>
              </a:rPr>
              <a:t>://</a:t>
            </a:r>
            <a:r>
              <a:rPr lang="en-US" dirty="0" smtClean="0">
                <a:solidFill>
                  <a:prstClr val="black"/>
                </a:solidFill>
              </a:rPr>
              <a:t>archestilo</a:t>
            </a:r>
            <a:endParaRPr lang="ru-RU" dirty="0" smtClean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pokayadoma.ru</a:t>
            </a: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forumnov.com</a:t>
            </a: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www.i-muz.ru</a:t>
            </a:r>
          </a:p>
          <a:p>
            <a:pPr>
              <a:buClr>
                <a:srgbClr val="31B6FD"/>
              </a:buClr>
            </a:pPr>
            <a:r>
              <a:rPr lang="ru-RU" dirty="0" smtClean="0">
                <a:solidFill>
                  <a:prstClr val="black"/>
                </a:solidFill>
              </a:rPr>
              <a:t>http</a:t>
            </a:r>
            <a:r>
              <a:rPr lang="ru-RU" dirty="0">
                <a:solidFill>
                  <a:prstClr val="black"/>
                </a:solidFill>
              </a:rPr>
              <a:t>://</a:t>
            </a:r>
            <a:r>
              <a:rPr lang="ru-RU" dirty="0" smtClean="0">
                <a:solidFill>
                  <a:prstClr val="black"/>
                </a:solidFill>
              </a:rPr>
              <a:t>www.planettrip.ru</a:t>
            </a:r>
            <a:endParaRPr lang="ru-RU" dirty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endParaRPr lang="fr-FR" dirty="0" smtClean="0">
              <a:solidFill>
                <a:prstClr val="black"/>
              </a:solidFill>
            </a:endParaRPr>
          </a:p>
          <a:p>
            <a:pPr>
              <a:buClr>
                <a:srgbClr val="31B6FD"/>
              </a:buClr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1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Огромный водоем, заполненный соленой водой.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067384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69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5" y="1484784"/>
            <a:ext cx="7048425" cy="4888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65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Экосистема, где роль главных производителей играют деревья.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60208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8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288146"/>
            <a:ext cx="7200800" cy="5123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3083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5688631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вокруг нас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56176" y="404664"/>
            <a:ext cx="2808312" cy="2376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горизонтали: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4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Надземная разветвлённая часть дерева.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813999"/>
              </p:ext>
            </p:extLst>
          </p:nvPr>
        </p:nvGraphicFramePr>
        <p:xfrm>
          <a:off x="467544" y="836712"/>
          <a:ext cx="6624739" cy="5777504"/>
        </p:xfrm>
        <a:graphic>
          <a:graphicData uri="http://schemas.openxmlformats.org/drawingml/2006/table">
            <a:tbl>
              <a:tblPr firstRow="1" firstCol="1" bandRow="1"/>
              <a:tblGrid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1603"/>
                <a:gridCol w="442297"/>
              </a:tblGrid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Т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С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Ф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О</a:t>
                      </a:r>
                      <a:endParaRPr lang="ru-RU" sz="1800" b="0" baseline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Е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-25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1800" b="0" baseline="30000" dirty="0" smtClean="0"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 Black" pitchFamily="34" charset="0"/>
                        </a:rPr>
                        <a:t>Е</a:t>
                      </a:r>
                      <a:endParaRPr lang="ru-RU" sz="1800" b="0" dirty="0">
                        <a:latin typeface="Arial Black" pitchFamily="34" charset="0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35CB5C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30000" dirty="0" smtClean="0">
                          <a:solidFill>
                            <a:srgbClr val="35CB5C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62" marR="489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6300192" y="4869160"/>
            <a:ext cx="1008112" cy="108012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7812360" y="4869160"/>
            <a:ext cx="1008112" cy="10801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1484784"/>
            <a:ext cx="7272808" cy="4865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27784" cy="504055"/>
          </a:xfrm>
        </p:spPr>
        <p:txBody>
          <a:bodyPr>
            <a:noAutofit/>
          </a:bodyPr>
          <a:lstStyle/>
          <a:p>
            <a:r>
              <a:rPr lang="ru-RU" b="1" dirty="0" smtClean="0"/>
              <a:t>Подумай!</a:t>
            </a:r>
            <a:endParaRPr lang="ru-RU" b="1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12360" y="5445224"/>
            <a:ext cx="1080120" cy="10801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66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498</TotalTime>
  <Words>1401</Words>
  <Application>Microsoft Office PowerPoint</Application>
  <PresentationFormat>Экран (4:3)</PresentationFormat>
  <Paragraphs>4149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Ясность</vt:lpstr>
      <vt:lpstr>Кроссворд «Мир вокруг нас» 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Подумай!</vt:lpstr>
      <vt:lpstr>Мир вокруг нас</vt:lpstr>
      <vt:lpstr>Список использованных источников.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Домашний компьютер</cp:lastModifiedBy>
  <cp:revision>67</cp:revision>
  <cp:lastPrinted>2013-10-01T12:11:22Z</cp:lastPrinted>
  <dcterms:created xsi:type="dcterms:W3CDTF">2013-09-30T11:40:32Z</dcterms:created>
  <dcterms:modified xsi:type="dcterms:W3CDTF">2021-02-09T14:31:37Z</dcterms:modified>
</cp:coreProperties>
</file>