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media/image11.jpg" ContentType="image/png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57083B-B89C-4F42-8A1D-7DA0467CEBD5}" v="75" dt="2022-04-04T05:22:02.1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98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351F1B-EB53-41A8-8F64-BD9CBB5CA237}" type="doc">
      <dgm:prSet loTypeId="urn:microsoft.com/office/officeart/2005/8/layout/radial5" loCatId="relationship" qsTypeId="urn:microsoft.com/office/officeart/2005/8/quickstyle/3d1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B68F5608-80D8-4323-936D-192676D93F6F}">
      <dgm:prSet phldrT="[Текст]"/>
      <dgm:spPr/>
      <dgm:t>
        <a:bodyPr/>
        <a:lstStyle/>
        <a:p>
          <a:pPr rtl="0"/>
          <a:r>
            <a:rPr lang="ru-RU" dirty="0">
              <a:latin typeface="Century Gothic"/>
            </a:rPr>
            <a:t>Хакасия (регионы-соседы)</a:t>
          </a:r>
          <a:endParaRPr lang="ru-RU" dirty="0"/>
        </a:p>
      </dgm:t>
    </dgm:pt>
    <dgm:pt modelId="{C25A4031-D7B0-45F6-860A-C86B1B69B21A}" type="parTrans" cxnId="{647C39D1-86B2-48EC-9B8D-727342DAC0A8}">
      <dgm:prSet/>
      <dgm:spPr/>
      <dgm:t>
        <a:bodyPr/>
        <a:lstStyle/>
        <a:p>
          <a:endParaRPr lang="ru-RU"/>
        </a:p>
      </dgm:t>
    </dgm:pt>
    <dgm:pt modelId="{959BBD1F-8160-4260-BB4E-90A20F3B3022}" type="sibTrans" cxnId="{647C39D1-86B2-48EC-9B8D-727342DAC0A8}">
      <dgm:prSet/>
      <dgm:spPr/>
      <dgm:t>
        <a:bodyPr/>
        <a:lstStyle/>
        <a:p>
          <a:endParaRPr lang="ru-RU"/>
        </a:p>
      </dgm:t>
    </dgm:pt>
    <dgm:pt modelId="{84B5EB87-3AC2-437A-A904-196A28E0DBEA}">
      <dgm:prSet phldrT="[Текст]"/>
      <dgm:spPr/>
      <dgm:t>
        <a:bodyPr/>
        <a:lstStyle/>
        <a:p>
          <a:r>
            <a:rPr lang="ru-RU" dirty="0"/>
            <a:t>Степь</a:t>
          </a:r>
        </a:p>
      </dgm:t>
    </dgm:pt>
    <dgm:pt modelId="{11758D11-5D07-4D89-9D71-C7AF08C2070A}" type="parTrans" cxnId="{76243AEF-C27A-413E-8B3E-AB56E6220C46}">
      <dgm:prSet/>
      <dgm:spPr/>
      <dgm:t>
        <a:bodyPr/>
        <a:lstStyle/>
        <a:p>
          <a:endParaRPr lang="ru-RU"/>
        </a:p>
      </dgm:t>
    </dgm:pt>
    <dgm:pt modelId="{9FF36862-1033-453E-871F-083597E1D71F}" type="sibTrans" cxnId="{76243AEF-C27A-413E-8B3E-AB56E6220C46}">
      <dgm:prSet/>
      <dgm:spPr/>
      <dgm:t>
        <a:bodyPr/>
        <a:lstStyle/>
        <a:p>
          <a:endParaRPr lang="ru-RU"/>
        </a:p>
      </dgm:t>
    </dgm:pt>
    <dgm:pt modelId="{FAB28F58-9CBB-4909-BF85-C497FD5E323E}">
      <dgm:prSet phldrT="[Текст]"/>
      <dgm:spPr/>
      <dgm:t>
        <a:bodyPr/>
        <a:lstStyle/>
        <a:p>
          <a:r>
            <a:rPr lang="ru-RU" dirty="0"/>
            <a:t>Лесостепь</a:t>
          </a:r>
        </a:p>
      </dgm:t>
    </dgm:pt>
    <dgm:pt modelId="{4F7C9B01-AD9F-425C-8E09-D52B9F8ABF4B}" type="parTrans" cxnId="{158B3F6B-711C-4AA8-A326-0936633A8A39}">
      <dgm:prSet/>
      <dgm:spPr/>
      <dgm:t>
        <a:bodyPr/>
        <a:lstStyle/>
        <a:p>
          <a:endParaRPr lang="ru-RU"/>
        </a:p>
      </dgm:t>
    </dgm:pt>
    <dgm:pt modelId="{C5F3A200-DF74-4534-B82B-05CB13A9FFAC}" type="sibTrans" cxnId="{158B3F6B-711C-4AA8-A326-0936633A8A39}">
      <dgm:prSet/>
      <dgm:spPr/>
      <dgm:t>
        <a:bodyPr/>
        <a:lstStyle/>
        <a:p>
          <a:endParaRPr lang="ru-RU"/>
        </a:p>
      </dgm:t>
    </dgm:pt>
    <dgm:pt modelId="{B5314905-CA7F-4909-8583-71DB07D0C24F}">
      <dgm:prSet phldrT="[Текст]"/>
      <dgm:spPr/>
      <dgm:t>
        <a:bodyPr/>
        <a:lstStyle/>
        <a:p>
          <a:r>
            <a:rPr lang="ru-RU" dirty="0"/>
            <a:t>Тайга</a:t>
          </a:r>
        </a:p>
      </dgm:t>
    </dgm:pt>
    <dgm:pt modelId="{85603A3C-1F5A-4D0F-8B57-CF589B48ABFE}" type="parTrans" cxnId="{5968D78A-E332-4BB0-A53F-4FD26C0A6F21}">
      <dgm:prSet/>
      <dgm:spPr/>
      <dgm:t>
        <a:bodyPr/>
        <a:lstStyle/>
        <a:p>
          <a:endParaRPr lang="ru-RU"/>
        </a:p>
      </dgm:t>
    </dgm:pt>
    <dgm:pt modelId="{0B32CEA5-A127-4419-BC7A-9929A89CD79C}" type="sibTrans" cxnId="{5968D78A-E332-4BB0-A53F-4FD26C0A6F21}">
      <dgm:prSet/>
      <dgm:spPr/>
      <dgm:t>
        <a:bodyPr/>
        <a:lstStyle/>
        <a:p>
          <a:endParaRPr lang="ru-RU"/>
        </a:p>
      </dgm:t>
    </dgm:pt>
    <dgm:pt modelId="{642E26B1-05E9-4F2E-B14F-0FA8677E2AB3}">
      <dgm:prSet phldrT="[Текст]"/>
      <dgm:spPr/>
      <dgm:t>
        <a:bodyPr/>
        <a:lstStyle/>
        <a:p>
          <a:r>
            <a:rPr lang="ru-RU" dirty="0"/>
            <a:t>Горные районы</a:t>
          </a:r>
        </a:p>
      </dgm:t>
    </dgm:pt>
    <dgm:pt modelId="{2F62BCEB-D45A-459C-B091-20211789FABB}" type="parTrans" cxnId="{FDF5864C-E136-42E4-939C-5CF10C24CA17}">
      <dgm:prSet/>
      <dgm:spPr/>
      <dgm:t>
        <a:bodyPr/>
        <a:lstStyle/>
        <a:p>
          <a:endParaRPr lang="ru-RU"/>
        </a:p>
      </dgm:t>
    </dgm:pt>
    <dgm:pt modelId="{2858D18B-BF0C-4436-80DB-B011DF21262C}" type="sibTrans" cxnId="{FDF5864C-E136-42E4-939C-5CF10C24CA17}">
      <dgm:prSet/>
      <dgm:spPr/>
      <dgm:t>
        <a:bodyPr/>
        <a:lstStyle/>
        <a:p>
          <a:endParaRPr lang="ru-RU"/>
        </a:p>
      </dgm:t>
    </dgm:pt>
    <dgm:pt modelId="{56253907-B851-4348-9567-F775F7424ABE}" type="pres">
      <dgm:prSet presAssocID="{72351F1B-EB53-41A8-8F64-BD9CBB5CA237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BF4F7F2-840F-4AE3-9F98-6DE8BDC0F2B0}" type="pres">
      <dgm:prSet presAssocID="{B68F5608-80D8-4323-936D-192676D93F6F}" presName="centerShape" presStyleLbl="node0" presStyleIdx="0" presStyleCnt="1"/>
      <dgm:spPr/>
    </dgm:pt>
    <dgm:pt modelId="{EE502CFB-1746-433D-8DD7-2B992FD5CE04}" type="pres">
      <dgm:prSet presAssocID="{11758D11-5D07-4D89-9D71-C7AF08C2070A}" presName="parTrans" presStyleLbl="sibTrans2D1" presStyleIdx="0" presStyleCnt="4"/>
      <dgm:spPr/>
    </dgm:pt>
    <dgm:pt modelId="{41B2D823-4DD4-42C0-BC56-2E5837ECF586}" type="pres">
      <dgm:prSet presAssocID="{11758D11-5D07-4D89-9D71-C7AF08C2070A}" presName="connectorText" presStyleLbl="sibTrans2D1" presStyleIdx="0" presStyleCnt="4"/>
      <dgm:spPr/>
    </dgm:pt>
    <dgm:pt modelId="{EB1D7619-4C5C-40F0-B47C-853111A40DE2}" type="pres">
      <dgm:prSet presAssocID="{84B5EB87-3AC2-437A-A904-196A28E0DBEA}" presName="node" presStyleLbl="node1" presStyleIdx="0" presStyleCnt="4">
        <dgm:presLayoutVars>
          <dgm:bulletEnabled val="1"/>
        </dgm:presLayoutVars>
      </dgm:prSet>
      <dgm:spPr/>
    </dgm:pt>
    <dgm:pt modelId="{824BED2E-EC2D-4269-AF86-4D9A848DCF2B}" type="pres">
      <dgm:prSet presAssocID="{4F7C9B01-AD9F-425C-8E09-D52B9F8ABF4B}" presName="parTrans" presStyleLbl="sibTrans2D1" presStyleIdx="1" presStyleCnt="4"/>
      <dgm:spPr/>
    </dgm:pt>
    <dgm:pt modelId="{FC7AA438-6CE6-4263-B1A2-5B0C726CBA9A}" type="pres">
      <dgm:prSet presAssocID="{4F7C9B01-AD9F-425C-8E09-D52B9F8ABF4B}" presName="connectorText" presStyleLbl="sibTrans2D1" presStyleIdx="1" presStyleCnt="4"/>
      <dgm:spPr/>
    </dgm:pt>
    <dgm:pt modelId="{1299EF3C-EFCA-4B2B-85F7-DD0555974AC1}" type="pres">
      <dgm:prSet presAssocID="{FAB28F58-9CBB-4909-BF85-C497FD5E323E}" presName="node" presStyleLbl="node1" presStyleIdx="1" presStyleCnt="4">
        <dgm:presLayoutVars>
          <dgm:bulletEnabled val="1"/>
        </dgm:presLayoutVars>
      </dgm:prSet>
      <dgm:spPr/>
    </dgm:pt>
    <dgm:pt modelId="{E568E229-6BAF-447E-8B85-6962D213B9A0}" type="pres">
      <dgm:prSet presAssocID="{85603A3C-1F5A-4D0F-8B57-CF589B48ABFE}" presName="parTrans" presStyleLbl="sibTrans2D1" presStyleIdx="2" presStyleCnt="4"/>
      <dgm:spPr/>
    </dgm:pt>
    <dgm:pt modelId="{2F5D4153-72CE-4F7C-B5FA-7C9A280AE59B}" type="pres">
      <dgm:prSet presAssocID="{85603A3C-1F5A-4D0F-8B57-CF589B48ABFE}" presName="connectorText" presStyleLbl="sibTrans2D1" presStyleIdx="2" presStyleCnt="4"/>
      <dgm:spPr/>
    </dgm:pt>
    <dgm:pt modelId="{F29C70BE-1013-40D6-A75C-A0FFC3BC383D}" type="pres">
      <dgm:prSet presAssocID="{B5314905-CA7F-4909-8583-71DB07D0C24F}" presName="node" presStyleLbl="node1" presStyleIdx="2" presStyleCnt="4">
        <dgm:presLayoutVars>
          <dgm:bulletEnabled val="1"/>
        </dgm:presLayoutVars>
      </dgm:prSet>
      <dgm:spPr/>
    </dgm:pt>
    <dgm:pt modelId="{EBB145A3-001E-4FAF-9799-86C1C15A2896}" type="pres">
      <dgm:prSet presAssocID="{2F62BCEB-D45A-459C-B091-20211789FABB}" presName="parTrans" presStyleLbl="sibTrans2D1" presStyleIdx="3" presStyleCnt="4"/>
      <dgm:spPr/>
    </dgm:pt>
    <dgm:pt modelId="{C06AA1C1-54EE-4F31-8276-1174086522F9}" type="pres">
      <dgm:prSet presAssocID="{2F62BCEB-D45A-459C-B091-20211789FABB}" presName="connectorText" presStyleLbl="sibTrans2D1" presStyleIdx="3" presStyleCnt="4"/>
      <dgm:spPr/>
    </dgm:pt>
    <dgm:pt modelId="{950220F3-C36D-4663-9CC7-233C9B4A194C}" type="pres">
      <dgm:prSet presAssocID="{642E26B1-05E9-4F2E-B14F-0FA8677E2AB3}" presName="node" presStyleLbl="node1" presStyleIdx="3" presStyleCnt="4">
        <dgm:presLayoutVars>
          <dgm:bulletEnabled val="1"/>
        </dgm:presLayoutVars>
      </dgm:prSet>
      <dgm:spPr/>
    </dgm:pt>
  </dgm:ptLst>
  <dgm:cxnLst>
    <dgm:cxn modelId="{51997B04-BBEA-40E1-B191-30A5D2FCA07D}" type="presOf" srcId="{4F7C9B01-AD9F-425C-8E09-D52B9F8ABF4B}" destId="{824BED2E-EC2D-4269-AF86-4D9A848DCF2B}" srcOrd="0" destOrd="0" presId="urn:microsoft.com/office/officeart/2005/8/layout/radial5"/>
    <dgm:cxn modelId="{2CFC143C-40FC-4D2C-9719-3262B77DCAAD}" type="presOf" srcId="{85603A3C-1F5A-4D0F-8B57-CF589B48ABFE}" destId="{E568E229-6BAF-447E-8B85-6962D213B9A0}" srcOrd="0" destOrd="0" presId="urn:microsoft.com/office/officeart/2005/8/layout/radial5"/>
    <dgm:cxn modelId="{34858C40-4E92-42F6-88C7-A25509753910}" type="presOf" srcId="{B68F5608-80D8-4323-936D-192676D93F6F}" destId="{CBF4F7F2-840F-4AE3-9F98-6DE8BDC0F2B0}" srcOrd="0" destOrd="0" presId="urn:microsoft.com/office/officeart/2005/8/layout/radial5"/>
    <dgm:cxn modelId="{71AC955B-65D4-4AD9-AF28-23A501EA7F30}" type="presOf" srcId="{FAB28F58-9CBB-4909-BF85-C497FD5E323E}" destId="{1299EF3C-EFCA-4B2B-85F7-DD0555974AC1}" srcOrd="0" destOrd="0" presId="urn:microsoft.com/office/officeart/2005/8/layout/radial5"/>
    <dgm:cxn modelId="{158B3F6B-711C-4AA8-A326-0936633A8A39}" srcId="{B68F5608-80D8-4323-936D-192676D93F6F}" destId="{FAB28F58-9CBB-4909-BF85-C497FD5E323E}" srcOrd="1" destOrd="0" parTransId="{4F7C9B01-AD9F-425C-8E09-D52B9F8ABF4B}" sibTransId="{C5F3A200-DF74-4534-B82B-05CB13A9FFAC}"/>
    <dgm:cxn modelId="{FDF5864C-E136-42E4-939C-5CF10C24CA17}" srcId="{B68F5608-80D8-4323-936D-192676D93F6F}" destId="{642E26B1-05E9-4F2E-B14F-0FA8677E2AB3}" srcOrd="3" destOrd="0" parTransId="{2F62BCEB-D45A-459C-B091-20211789FABB}" sibTransId="{2858D18B-BF0C-4436-80DB-B011DF21262C}"/>
    <dgm:cxn modelId="{A4FC8350-5ED5-4E9B-8244-89A9D4604B1B}" type="presOf" srcId="{85603A3C-1F5A-4D0F-8B57-CF589B48ABFE}" destId="{2F5D4153-72CE-4F7C-B5FA-7C9A280AE59B}" srcOrd="1" destOrd="0" presId="urn:microsoft.com/office/officeart/2005/8/layout/radial5"/>
    <dgm:cxn modelId="{2619FC58-2B5B-43B4-8AF5-E3494C34BB41}" type="presOf" srcId="{4F7C9B01-AD9F-425C-8E09-D52B9F8ABF4B}" destId="{FC7AA438-6CE6-4263-B1A2-5B0C726CBA9A}" srcOrd="1" destOrd="0" presId="urn:microsoft.com/office/officeart/2005/8/layout/radial5"/>
    <dgm:cxn modelId="{DF10DB59-1584-4375-B578-F12D9DFC8C17}" type="presOf" srcId="{2F62BCEB-D45A-459C-B091-20211789FABB}" destId="{EBB145A3-001E-4FAF-9799-86C1C15A2896}" srcOrd="0" destOrd="0" presId="urn:microsoft.com/office/officeart/2005/8/layout/radial5"/>
    <dgm:cxn modelId="{96CEC27F-C10F-411F-96EA-B0694A033A2F}" type="presOf" srcId="{11758D11-5D07-4D89-9D71-C7AF08C2070A}" destId="{EE502CFB-1746-433D-8DD7-2B992FD5CE04}" srcOrd="0" destOrd="0" presId="urn:microsoft.com/office/officeart/2005/8/layout/radial5"/>
    <dgm:cxn modelId="{5968D78A-E332-4BB0-A53F-4FD26C0A6F21}" srcId="{B68F5608-80D8-4323-936D-192676D93F6F}" destId="{B5314905-CA7F-4909-8583-71DB07D0C24F}" srcOrd="2" destOrd="0" parTransId="{85603A3C-1F5A-4D0F-8B57-CF589B48ABFE}" sibTransId="{0B32CEA5-A127-4419-BC7A-9929A89CD79C}"/>
    <dgm:cxn modelId="{1577218D-DFA1-4C9D-A75D-86BB0E097C24}" type="presOf" srcId="{11758D11-5D07-4D89-9D71-C7AF08C2070A}" destId="{41B2D823-4DD4-42C0-BC56-2E5837ECF586}" srcOrd="1" destOrd="0" presId="urn:microsoft.com/office/officeart/2005/8/layout/radial5"/>
    <dgm:cxn modelId="{D48DEB91-F51D-46DA-8672-75AA8B2FCC8F}" type="presOf" srcId="{72351F1B-EB53-41A8-8F64-BD9CBB5CA237}" destId="{56253907-B851-4348-9567-F775F7424ABE}" srcOrd="0" destOrd="0" presId="urn:microsoft.com/office/officeart/2005/8/layout/radial5"/>
    <dgm:cxn modelId="{AB0418BF-0EC9-451F-BA0A-942A7D991BA6}" type="presOf" srcId="{B5314905-CA7F-4909-8583-71DB07D0C24F}" destId="{F29C70BE-1013-40D6-A75C-A0FFC3BC383D}" srcOrd="0" destOrd="0" presId="urn:microsoft.com/office/officeart/2005/8/layout/radial5"/>
    <dgm:cxn modelId="{2EDF83BF-F44C-49B3-BBB9-384CAC61A053}" type="presOf" srcId="{642E26B1-05E9-4F2E-B14F-0FA8677E2AB3}" destId="{950220F3-C36D-4663-9CC7-233C9B4A194C}" srcOrd="0" destOrd="0" presId="urn:microsoft.com/office/officeart/2005/8/layout/radial5"/>
    <dgm:cxn modelId="{647C39D1-86B2-48EC-9B8D-727342DAC0A8}" srcId="{72351F1B-EB53-41A8-8F64-BD9CBB5CA237}" destId="{B68F5608-80D8-4323-936D-192676D93F6F}" srcOrd="0" destOrd="0" parTransId="{C25A4031-D7B0-45F6-860A-C86B1B69B21A}" sibTransId="{959BBD1F-8160-4260-BB4E-90A20F3B3022}"/>
    <dgm:cxn modelId="{59D1B6DF-2D9B-4D99-833F-DD03D285A41A}" type="presOf" srcId="{2F62BCEB-D45A-459C-B091-20211789FABB}" destId="{C06AA1C1-54EE-4F31-8276-1174086522F9}" srcOrd="1" destOrd="0" presId="urn:microsoft.com/office/officeart/2005/8/layout/radial5"/>
    <dgm:cxn modelId="{CA68C5E4-0DD3-49C9-8D80-C761E7CCAC51}" type="presOf" srcId="{84B5EB87-3AC2-437A-A904-196A28E0DBEA}" destId="{EB1D7619-4C5C-40F0-B47C-853111A40DE2}" srcOrd="0" destOrd="0" presId="urn:microsoft.com/office/officeart/2005/8/layout/radial5"/>
    <dgm:cxn modelId="{76243AEF-C27A-413E-8B3E-AB56E6220C46}" srcId="{B68F5608-80D8-4323-936D-192676D93F6F}" destId="{84B5EB87-3AC2-437A-A904-196A28E0DBEA}" srcOrd="0" destOrd="0" parTransId="{11758D11-5D07-4D89-9D71-C7AF08C2070A}" sibTransId="{9FF36862-1033-453E-871F-083597E1D71F}"/>
    <dgm:cxn modelId="{E7DD987E-07A6-41AE-A0FC-A175CEA180EB}" type="presParOf" srcId="{56253907-B851-4348-9567-F775F7424ABE}" destId="{CBF4F7F2-840F-4AE3-9F98-6DE8BDC0F2B0}" srcOrd="0" destOrd="0" presId="urn:microsoft.com/office/officeart/2005/8/layout/radial5"/>
    <dgm:cxn modelId="{FCD9743B-CFA3-4486-AF2C-C5F621158908}" type="presParOf" srcId="{56253907-B851-4348-9567-F775F7424ABE}" destId="{EE502CFB-1746-433D-8DD7-2B992FD5CE04}" srcOrd="1" destOrd="0" presId="urn:microsoft.com/office/officeart/2005/8/layout/radial5"/>
    <dgm:cxn modelId="{7722C98D-FFB2-47AA-B127-D2200FE5C3A6}" type="presParOf" srcId="{EE502CFB-1746-433D-8DD7-2B992FD5CE04}" destId="{41B2D823-4DD4-42C0-BC56-2E5837ECF586}" srcOrd="0" destOrd="0" presId="urn:microsoft.com/office/officeart/2005/8/layout/radial5"/>
    <dgm:cxn modelId="{8DB3AB7E-EC79-4571-9029-5AF0D7D478F7}" type="presParOf" srcId="{56253907-B851-4348-9567-F775F7424ABE}" destId="{EB1D7619-4C5C-40F0-B47C-853111A40DE2}" srcOrd="2" destOrd="0" presId="urn:microsoft.com/office/officeart/2005/8/layout/radial5"/>
    <dgm:cxn modelId="{9E3C4D2B-76B1-41F5-B85B-B7D0347242CE}" type="presParOf" srcId="{56253907-B851-4348-9567-F775F7424ABE}" destId="{824BED2E-EC2D-4269-AF86-4D9A848DCF2B}" srcOrd="3" destOrd="0" presId="urn:microsoft.com/office/officeart/2005/8/layout/radial5"/>
    <dgm:cxn modelId="{62A10EAD-BB2E-4408-9941-F79F5E7BBDC8}" type="presParOf" srcId="{824BED2E-EC2D-4269-AF86-4D9A848DCF2B}" destId="{FC7AA438-6CE6-4263-B1A2-5B0C726CBA9A}" srcOrd="0" destOrd="0" presId="urn:microsoft.com/office/officeart/2005/8/layout/radial5"/>
    <dgm:cxn modelId="{1F66CB69-0A99-456C-906D-549672401713}" type="presParOf" srcId="{56253907-B851-4348-9567-F775F7424ABE}" destId="{1299EF3C-EFCA-4B2B-85F7-DD0555974AC1}" srcOrd="4" destOrd="0" presId="urn:microsoft.com/office/officeart/2005/8/layout/radial5"/>
    <dgm:cxn modelId="{CA4BB7C3-DBAD-4C91-9386-7C288D08817E}" type="presParOf" srcId="{56253907-B851-4348-9567-F775F7424ABE}" destId="{E568E229-6BAF-447E-8B85-6962D213B9A0}" srcOrd="5" destOrd="0" presId="urn:microsoft.com/office/officeart/2005/8/layout/radial5"/>
    <dgm:cxn modelId="{227832A6-A5EF-4790-8417-8A858276DE73}" type="presParOf" srcId="{E568E229-6BAF-447E-8B85-6962D213B9A0}" destId="{2F5D4153-72CE-4F7C-B5FA-7C9A280AE59B}" srcOrd="0" destOrd="0" presId="urn:microsoft.com/office/officeart/2005/8/layout/radial5"/>
    <dgm:cxn modelId="{EBA22EB0-5F92-48A2-A35D-FCC04D3269B6}" type="presParOf" srcId="{56253907-B851-4348-9567-F775F7424ABE}" destId="{F29C70BE-1013-40D6-A75C-A0FFC3BC383D}" srcOrd="6" destOrd="0" presId="urn:microsoft.com/office/officeart/2005/8/layout/radial5"/>
    <dgm:cxn modelId="{F6B39F9B-8E9F-444C-9067-1DD6DBA67D74}" type="presParOf" srcId="{56253907-B851-4348-9567-F775F7424ABE}" destId="{EBB145A3-001E-4FAF-9799-86C1C15A2896}" srcOrd="7" destOrd="0" presId="urn:microsoft.com/office/officeart/2005/8/layout/radial5"/>
    <dgm:cxn modelId="{47331896-2676-49AB-B15A-8C12CA8406D1}" type="presParOf" srcId="{EBB145A3-001E-4FAF-9799-86C1C15A2896}" destId="{C06AA1C1-54EE-4F31-8276-1174086522F9}" srcOrd="0" destOrd="0" presId="urn:microsoft.com/office/officeart/2005/8/layout/radial5"/>
    <dgm:cxn modelId="{530622AD-9894-4F0D-9E79-01F0015974E0}" type="presParOf" srcId="{56253907-B851-4348-9567-F775F7424ABE}" destId="{950220F3-C36D-4663-9CC7-233C9B4A194C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4F7F2-840F-4AE3-9F98-6DE8BDC0F2B0}">
      <dsp:nvSpPr>
        <dsp:cNvPr id="0" name=""/>
        <dsp:cNvSpPr/>
      </dsp:nvSpPr>
      <dsp:spPr>
        <a:xfrm>
          <a:off x="3520082" y="1668264"/>
          <a:ext cx="1189434" cy="1189434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latin typeface="Century Gothic"/>
            </a:rPr>
            <a:t>Хакасия (регионы-соседы)</a:t>
          </a:r>
          <a:endParaRPr lang="ru-RU" sz="1200" kern="1200" dirty="0"/>
        </a:p>
      </dsp:txBody>
      <dsp:txXfrm>
        <a:off x="3694271" y="1842453"/>
        <a:ext cx="841056" cy="841056"/>
      </dsp:txXfrm>
    </dsp:sp>
    <dsp:sp modelId="{EE502CFB-1746-433D-8DD7-2B992FD5CE04}">
      <dsp:nvSpPr>
        <dsp:cNvPr id="0" name=""/>
        <dsp:cNvSpPr/>
      </dsp:nvSpPr>
      <dsp:spPr>
        <a:xfrm rot="16200000">
          <a:off x="3988740" y="1235348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/>
        </a:p>
      </dsp:txBody>
      <dsp:txXfrm>
        <a:off x="4026558" y="1354047"/>
        <a:ext cx="176483" cy="242645"/>
      </dsp:txXfrm>
    </dsp:sp>
    <dsp:sp modelId="{EB1D7619-4C5C-40F0-B47C-853111A40DE2}">
      <dsp:nvSpPr>
        <dsp:cNvPr id="0" name=""/>
        <dsp:cNvSpPr/>
      </dsp:nvSpPr>
      <dsp:spPr>
        <a:xfrm>
          <a:off x="3520082" y="3134"/>
          <a:ext cx="1189434" cy="1189434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Степь</a:t>
          </a:r>
        </a:p>
      </dsp:txBody>
      <dsp:txXfrm>
        <a:off x="3694271" y="177323"/>
        <a:ext cx="841056" cy="841056"/>
      </dsp:txXfrm>
    </dsp:sp>
    <dsp:sp modelId="{824BED2E-EC2D-4269-AF86-4D9A848DCF2B}">
      <dsp:nvSpPr>
        <dsp:cNvPr id="0" name=""/>
        <dsp:cNvSpPr/>
      </dsp:nvSpPr>
      <dsp:spPr>
        <a:xfrm>
          <a:off x="4814170" y="2060777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/>
        </a:p>
      </dsp:txBody>
      <dsp:txXfrm>
        <a:off x="4814170" y="2141658"/>
        <a:ext cx="176483" cy="242645"/>
      </dsp:txXfrm>
    </dsp:sp>
    <dsp:sp modelId="{1299EF3C-EFCA-4B2B-85F7-DD0555974AC1}">
      <dsp:nvSpPr>
        <dsp:cNvPr id="0" name=""/>
        <dsp:cNvSpPr/>
      </dsp:nvSpPr>
      <dsp:spPr>
        <a:xfrm>
          <a:off x="5185212" y="1668264"/>
          <a:ext cx="1189434" cy="1189434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Лесостепь</a:t>
          </a:r>
        </a:p>
      </dsp:txBody>
      <dsp:txXfrm>
        <a:off x="5359401" y="1842453"/>
        <a:ext cx="841056" cy="841056"/>
      </dsp:txXfrm>
    </dsp:sp>
    <dsp:sp modelId="{E568E229-6BAF-447E-8B85-6962D213B9A0}">
      <dsp:nvSpPr>
        <dsp:cNvPr id="0" name=""/>
        <dsp:cNvSpPr/>
      </dsp:nvSpPr>
      <dsp:spPr>
        <a:xfrm rot="5400000">
          <a:off x="3988740" y="2886207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/>
        </a:p>
      </dsp:txBody>
      <dsp:txXfrm>
        <a:off x="4026558" y="2929271"/>
        <a:ext cx="176483" cy="242645"/>
      </dsp:txXfrm>
    </dsp:sp>
    <dsp:sp modelId="{F29C70BE-1013-40D6-A75C-A0FFC3BC383D}">
      <dsp:nvSpPr>
        <dsp:cNvPr id="0" name=""/>
        <dsp:cNvSpPr/>
      </dsp:nvSpPr>
      <dsp:spPr>
        <a:xfrm>
          <a:off x="3520082" y="3333394"/>
          <a:ext cx="1189434" cy="1189434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Тайга</a:t>
          </a:r>
        </a:p>
      </dsp:txBody>
      <dsp:txXfrm>
        <a:off x="3694271" y="3507583"/>
        <a:ext cx="841056" cy="841056"/>
      </dsp:txXfrm>
    </dsp:sp>
    <dsp:sp modelId="{EBB145A3-001E-4FAF-9799-86C1C15A2896}">
      <dsp:nvSpPr>
        <dsp:cNvPr id="0" name=""/>
        <dsp:cNvSpPr/>
      </dsp:nvSpPr>
      <dsp:spPr>
        <a:xfrm rot="10800000">
          <a:off x="3163311" y="2060777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/>
        </a:p>
      </dsp:txBody>
      <dsp:txXfrm rot="10800000">
        <a:off x="3238946" y="2141658"/>
        <a:ext cx="176483" cy="242645"/>
      </dsp:txXfrm>
    </dsp:sp>
    <dsp:sp modelId="{950220F3-C36D-4663-9CC7-233C9B4A194C}">
      <dsp:nvSpPr>
        <dsp:cNvPr id="0" name=""/>
        <dsp:cNvSpPr/>
      </dsp:nvSpPr>
      <dsp:spPr>
        <a:xfrm>
          <a:off x="1854952" y="1668264"/>
          <a:ext cx="1189434" cy="1189434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Горные районы</a:t>
          </a:r>
        </a:p>
      </dsp:txBody>
      <dsp:txXfrm>
        <a:off x="2029141" y="1842453"/>
        <a:ext cx="841056" cy="8410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52" y="332656"/>
            <a:ext cx="8928992" cy="2016224"/>
          </a:xfrm>
        </p:spPr>
        <p:txBody>
          <a:bodyPr/>
          <a:lstStyle/>
          <a:p>
            <a:r>
              <a:rPr lang="ru-RU" sz="6600" dirty="0">
                <a:solidFill>
                  <a:schemeClr val="tx1"/>
                </a:solidFill>
              </a:rPr>
              <a:t>«Сибирское сафари»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3116560"/>
            <a:ext cx="6400800" cy="1752600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ru-RU" dirty="0" err="1">
                <a:solidFill>
                  <a:schemeClr val="tx1"/>
                </a:solidFill>
              </a:rPr>
              <a:t>Мультибрендовый</a:t>
            </a:r>
            <a:r>
              <a:rPr lang="ru-RU" dirty="0">
                <a:solidFill>
                  <a:schemeClr val="tx1"/>
                </a:solidFill>
              </a:rPr>
              <a:t> маркетинг-концепт продвижения </a:t>
            </a:r>
            <a:r>
              <a:rPr lang="ru-RU" dirty="0">
                <a:solidFill>
                  <a:schemeClr val="tx1"/>
                </a:solidFill>
                <a:ea typeface="+mj-lt"/>
                <a:cs typeface="+mj-lt"/>
              </a:rPr>
              <a:t>туристических, культурно-исторических концепций развития</a:t>
            </a:r>
            <a:r>
              <a:rPr lang="ru-RU" dirty="0">
                <a:solidFill>
                  <a:schemeClr val="tx1"/>
                </a:solidFill>
              </a:rPr>
              <a:t>  (территорий республики Хакасия и территорий субъектов РФ пограничных с Хакасией).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869160"/>
            <a:ext cx="1427163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1687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36712"/>
            <a:ext cx="3985393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730466" y="1641330"/>
            <a:ext cx="4572000" cy="3785652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r>
              <a:rPr lang="ru-RU" sz="2400" dirty="0">
                <a:latin typeface="Eskal Font4You" pitchFamily="2" charset="0"/>
              </a:rPr>
              <a:t>В результате реализации проекта Хакасия станет узнаваемым регионом, повысит инвестиционную привлекательность, как российского, так и зарубежного уровня, поспособствует развитию инфраструктуры, расширению бизнеса, повышению уровня жизни жителей. </a:t>
            </a:r>
          </a:p>
        </p:txBody>
      </p:sp>
    </p:spTree>
    <p:extLst>
      <p:ext uri="{BB962C8B-B14F-4D97-AF65-F5344CB8AC3E}">
        <p14:creationId xmlns:p14="http://schemas.microsoft.com/office/powerpoint/2010/main" val="37943736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35997" y="2127272"/>
            <a:ext cx="3349763" cy="461665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algn="ctr"/>
            <a:r>
              <a:rPr lang="ru-RU" sz="2400" dirty="0">
                <a:latin typeface="Eskal Font4You" pitchFamily="2" charset="0"/>
              </a:rPr>
              <a:t>Благодарю за внимание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284984"/>
            <a:ext cx="1427163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2483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628800"/>
            <a:ext cx="7116393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Перекресток культур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047" y="2098964"/>
            <a:ext cx="29158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+mj-lt"/>
              </a:rPr>
              <a:t>«</a:t>
            </a:r>
            <a:r>
              <a:rPr lang="ru-RU" dirty="0">
                <a:latin typeface="Eskal Font4You" pitchFamily="2" charset="0"/>
              </a:rPr>
              <a:t>…представление территории региона как перекрестка культур. Акцент сделан на вневременную актуальность историко-культурного и географического пространства Хакасии…</a:t>
            </a:r>
            <a:r>
              <a:rPr lang="ru-RU" dirty="0">
                <a:latin typeface="+mj-lt"/>
              </a:rPr>
              <a:t>»</a:t>
            </a:r>
            <a:endParaRPr lang="ru-RU" dirty="0">
              <a:latin typeface="Eskal Font4Yo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480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24744"/>
            <a:ext cx="6779096" cy="908720"/>
          </a:xfrm>
        </p:spPr>
        <p:txBody>
          <a:bodyPr/>
          <a:lstStyle/>
          <a:p>
            <a:r>
              <a:rPr lang="ru-RU" sz="4400" dirty="0"/>
              <a:t> </a:t>
            </a:r>
            <a:r>
              <a:rPr lang="ru-RU" sz="4400" dirty="0">
                <a:solidFill>
                  <a:schemeClr val="tx1"/>
                </a:solidFill>
              </a:rPr>
              <a:t>Модель туристического комплекса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7159395"/>
              </p:ext>
            </p:extLst>
          </p:nvPr>
        </p:nvGraphicFramePr>
        <p:xfrm>
          <a:off x="-1404664" y="220486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355976" y="530120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+mj-lt"/>
              </a:rPr>
              <a:t>«</a:t>
            </a:r>
            <a:r>
              <a:rPr lang="ru-RU" dirty="0">
                <a:latin typeface="Eskal Font4You" pitchFamily="2" charset="0"/>
              </a:rPr>
              <a:t>…В Хакасии он увидит все ее достопримечательности и сможет сделать осознанный и мотивированный выбор…</a:t>
            </a:r>
            <a:r>
              <a:rPr lang="ru-RU" dirty="0">
                <a:latin typeface="+mj-lt"/>
              </a:rPr>
              <a:t>»</a:t>
            </a:r>
            <a:endParaRPr lang="ru-RU" dirty="0">
              <a:latin typeface="Eskal Font4Yo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857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203" y="835176"/>
            <a:ext cx="4525963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79512" y="908720"/>
            <a:ext cx="46805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Eskal Font4You" pitchFamily="2" charset="0"/>
              </a:rPr>
              <a:t>Актуализация историко-культурного, эколого-географического, образовательного и этно-социального потенциала региона  с целью приобретения известности. </a:t>
            </a:r>
          </a:p>
        </p:txBody>
      </p:sp>
    </p:spTree>
    <p:extLst>
      <p:ext uri="{BB962C8B-B14F-4D97-AF65-F5344CB8AC3E}">
        <p14:creationId xmlns:p14="http://schemas.microsoft.com/office/powerpoint/2010/main" val="3160288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672"/>
            <a:ext cx="4525963" cy="452596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Прямоугольник 4"/>
          <p:cNvSpPr/>
          <p:nvPr/>
        </p:nvSpPr>
        <p:spPr>
          <a:xfrm rot="21413989">
            <a:off x="3770830" y="255090"/>
            <a:ext cx="516886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Eskal Font4You" pitchFamily="2" charset="0"/>
              </a:rPr>
              <a:t>1. Популяризация информации об истории Хакасии, её древних памятниках, достижениях на современном этапе и планах на будущее; </a:t>
            </a:r>
          </a:p>
          <a:p>
            <a:r>
              <a:rPr lang="ru-RU" sz="2000" dirty="0">
                <a:latin typeface="Eskal Font4You" pitchFamily="2" charset="0"/>
              </a:rPr>
              <a:t>2. Популяризация сведений об этнической культуре, быте и традициях хакасов, их религиозных верованиях, а также сведений взаимодействия культуры хакасов с культурами других народов, в том числе с русской, китайской, монгольской и т.д. культурами.  </a:t>
            </a:r>
          </a:p>
          <a:p>
            <a:r>
              <a:rPr lang="ru-RU" sz="2000" dirty="0">
                <a:latin typeface="Eskal Font4You" pitchFamily="2" charset="0"/>
              </a:rPr>
              <a:t>3. Привлечение внимания к состоянию заповедников и т.п. региона и их развитие;</a:t>
            </a:r>
          </a:p>
          <a:p>
            <a:r>
              <a:rPr lang="ru-RU" sz="2000" dirty="0">
                <a:latin typeface="Eskal Font4You" pitchFamily="2" charset="0"/>
              </a:rPr>
              <a:t>4. Привлечение внимания к уникальности природно-климатических  условий региона, его животного и растительного мира, географии Хакасии. </a:t>
            </a:r>
          </a:p>
        </p:txBody>
      </p:sp>
    </p:spTree>
    <p:extLst>
      <p:ext uri="{BB962C8B-B14F-4D97-AF65-F5344CB8AC3E}">
        <p14:creationId xmlns:p14="http://schemas.microsoft.com/office/powerpoint/2010/main" val="96255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3040">
            <a:off x="4671591" y="462674"/>
            <a:ext cx="4155473" cy="27703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1911">
            <a:off x="308327" y="3271684"/>
            <a:ext cx="4240283" cy="28158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89157" y="985979"/>
            <a:ext cx="3801230" cy="7078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ru-RU" sz="4000" dirty="0">
                <a:latin typeface="Eskal Font4You" pitchFamily="2" charset="0"/>
              </a:rPr>
              <a:t>«Первые шаги»</a:t>
            </a:r>
          </a:p>
        </p:txBody>
      </p:sp>
    </p:spTree>
    <p:extLst>
      <p:ext uri="{BB962C8B-B14F-4D97-AF65-F5344CB8AC3E}">
        <p14:creationId xmlns:p14="http://schemas.microsoft.com/office/powerpoint/2010/main" val="729745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6760">
            <a:off x="303059" y="388271"/>
            <a:ext cx="4256021" cy="22344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3351">
            <a:off x="4679478" y="1473405"/>
            <a:ext cx="4031940" cy="26879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70" y="2992075"/>
            <a:ext cx="3978970" cy="29880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860032" y="4518590"/>
            <a:ext cx="257955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>
                <a:latin typeface="Eskal Font4You" pitchFamily="2" charset="0"/>
              </a:rPr>
              <a:t>«Турист»</a:t>
            </a:r>
          </a:p>
        </p:txBody>
      </p:sp>
    </p:spTree>
    <p:extLst>
      <p:ext uri="{BB962C8B-B14F-4D97-AF65-F5344CB8AC3E}">
        <p14:creationId xmlns:p14="http://schemas.microsoft.com/office/powerpoint/2010/main" val="2799442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48680"/>
            <a:ext cx="3999473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738739" y="816274"/>
            <a:ext cx="4572000" cy="4401205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r>
              <a:rPr lang="ru-RU" sz="2800" dirty="0">
                <a:latin typeface="Eskal Font4You" pitchFamily="2" charset="0"/>
              </a:rPr>
              <a:t>«…Данный щит будет изготовлен местными реконструкторами к началу проведения фестиваля. На нем будет изображена птица, символизирующая мир между народами, и стрелы, которые указывают на реконструкционный характер мероприятия…»</a:t>
            </a:r>
          </a:p>
        </p:txBody>
      </p:sp>
    </p:spTree>
    <p:extLst>
      <p:ext uri="{BB962C8B-B14F-4D97-AF65-F5344CB8AC3E}">
        <p14:creationId xmlns:p14="http://schemas.microsoft.com/office/powerpoint/2010/main" val="2629406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4299">
            <a:off x="4767964" y="642519"/>
            <a:ext cx="3830531" cy="28728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137" y="3366869"/>
            <a:ext cx="3937620" cy="31500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62058" y="1649743"/>
            <a:ext cx="2722672" cy="144655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ru-RU" sz="4400" dirty="0">
                <a:latin typeface="Eskal Font4You" pitchFamily="2" charset="0"/>
              </a:rPr>
              <a:t>«Реконструктор»</a:t>
            </a:r>
          </a:p>
        </p:txBody>
      </p:sp>
    </p:spTree>
    <p:extLst>
      <p:ext uri="{BB962C8B-B14F-4D97-AF65-F5344CB8AC3E}">
        <p14:creationId xmlns:p14="http://schemas.microsoft.com/office/powerpoint/2010/main" val="22892613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63</TotalTime>
  <Words>312</Words>
  <Application>Microsoft Office PowerPoint</Application>
  <PresentationFormat>Экран (4:3)</PresentationFormat>
  <Paragraphs>25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Исполнительная</vt:lpstr>
      <vt:lpstr>«Сибирское сафари»</vt:lpstr>
      <vt:lpstr>Перекресток культур</vt:lpstr>
      <vt:lpstr> Модель туристического комплекса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«Сибирское сафари»</dc:title>
  <dc:creator>Администратор</dc:creator>
  <cp:lastModifiedBy>DNA7 X86</cp:lastModifiedBy>
  <cp:revision>41</cp:revision>
  <dcterms:created xsi:type="dcterms:W3CDTF">2018-05-28T15:11:08Z</dcterms:created>
  <dcterms:modified xsi:type="dcterms:W3CDTF">2022-04-04T05:22:08Z</dcterms:modified>
</cp:coreProperties>
</file>