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osk98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907704" y="188640"/>
            <a:ext cx="5435106" cy="63938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 rot="21299215">
            <a:off x="2016925" y="2316515"/>
            <a:ext cx="5900192" cy="1109985"/>
          </a:xfrm>
        </p:spPr>
        <p:txBody>
          <a:bodyPr>
            <a:noAutofit/>
          </a:bodyPr>
          <a:lstStyle>
            <a:lvl1pPr>
              <a:defRPr sz="400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</a:t>
            </a:r>
            <a:br>
              <a:rPr lang="ru-RU" dirty="0" smtClean="0"/>
            </a:br>
            <a:r>
              <a:rPr lang="ru-RU" dirty="0" smtClean="0"/>
              <a:t>заголовка</a:t>
            </a:r>
            <a:endParaRPr lang="ru-RU" dirty="0"/>
          </a:p>
        </p:txBody>
      </p:sp>
      <p:pic>
        <p:nvPicPr>
          <p:cNvPr id="8" name="Рисунок 7" descr="neznaika17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95536" y="2483627"/>
            <a:ext cx="2592288" cy="3971851"/>
          </a:xfrm>
          <a:prstGeom prst="rect">
            <a:avLst/>
          </a:prstGeom>
        </p:spPr>
      </p:pic>
      <p:pic>
        <p:nvPicPr>
          <p:cNvPr id="9" name="Рисунок 8" descr="neznaika05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 flipH="1">
            <a:off x="6660232" y="2276872"/>
            <a:ext cx="2289993" cy="4396787"/>
          </a:xfrm>
          <a:prstGeom prst="rect">
            <a:avLst/>
          </a:prstGeom>
        </p:spPr>
      </p:pic>
      <p:sp>
        <p:nvSpPr>
          <p:cNvPr id="10" name="Прямоугольник 9"/>
          <p:cNvSpPr/>
          <p:nvPr userDrawn="1"/>
        </p:nvSpPr>
        <p:spPr>
          <a:xfrm rot="21387430">
            <a:off x="3385995" y="1258243"/>
            <a:ext cx="2735259" cy="70257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rgbClr val="666633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endParaRPr lang="ru-RU" sz="4000" b="1" cap="none" spc="0" dirty="0">
              <a:ln/>
              <a:solidFill>
                <a:srgbClr val="66663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 userDrawn="1"/>
        </p:nvGrpSpPr>
        <p:grpSpPr>
          <a:xfrm>
            <a:off x="395536" y="376790"/>
            <a:ext cx="8280920" cy="1324018"/>
            <a:chOff x="395536" y="1218819"/>
            <a:chExt cx="8280920" cy="1324018"/>
          </a:xfrm>
        </p:grpSpPr>
        <p:sp>
          <p:nvSpPr>
            <p:cNvPr id="8" name="Прямоугольник с двумя вырезанными противолежащими углами 7"/>
            <p:cNvSpPr/>
            <p:nvPr userDrawn="1"/>
          </p:nvSpPr>
          <p:spPr>
            <a:xfrm>
              <a:off x="755576" y="1340768"/>
              <a:ext cx="7776864" cy="1202069"/>
            </a:xfrm>
            <a:prstGeom prst="snip2Diag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с двумя вырезанными противолежащими углами 6"/>
            <p:cNvSpPr/>
            <p:nvPr userDrawn="1"/>
          </p:nvSpPr>
          <p:spPr>
            <a:xfrm>
              <a:off x="395536" y="1218819"/>
              <a:ext cx="8280920" cy="1202069"/>
            </a:xfrm>
            <a:prstGeom prst="snip2Diag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" name="Рисунок 9" descr="neznaika2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12360" y="332656"/>
            <a:ext cx="767507" cy="1293228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neznaika2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995936" y="4797152"/>
            <a:ext cx="1055539" cy="1778554"/>
          </a:xfrm>
          <a:prstGeom prst="rect">
            <a:avLst/>
          </a:prstGeom>
        </p:spPr>
      </p:pic>
      <p:grpSp>
        <p:nvGrpSpPr>
          <p:cNvPr id="8" name="Группа 7"/>
          <p:cNvGrpSpPr/>
          <p:nvPr userDrawn="1"/>
        </p:nvGrpSpPr>
        <p:grpSpPr>
          <a:xfrm>
            <a:off x="395536" y="376790"/>
            <a:ext cx="8280920" cy="1324018"/>
            <a:chOff x="395536" y="1218819"/>
            <a:chExt cx="8280920" cy="1324018"/>
          </a:xfrm>
        </p:grpSpPr>
        <p:sp>
          <p:nvSpPr>
            <p:cNvPr id="9" name="Прямоугольник с двумя вырезанными противолежащими углами 8"/>
            <p:cNvSpPr/>
            <p:nvPr userDrawn="1"/>
          </p:nvSpPr>
          <p:spPr>
            <a:xfrm>
              <a:off x="755576" y="1340768"/>
              <a:ext cx="7776864" cy="1202069"/>
            </a:xfrm>
            <a:prstGeom prst="snip2Diag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с двумя вырезанными противолежащими углами 9"/>
            <p:cNvSpPr/>
            <p:nvPr userDrawn="1"/>
          </p:nvSpPr>
          <p:spPr>
            <a:xfrm>
              <a:off x="395536" y="1218819"/>
              <a:ext cx="8280920" cy="1202069"/>
            </a:xfrm>
            <a:prstGeom prst="snip2DiagRect">
              <a:avLst/>
            </a:pr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50000">
                  <a:schemeClr val="accent6">
                    <a:lumMod val="40000"/>
                    <a:lumOff val="60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395536" y="376790"/>
            <a:ext cx="8280920" cy="1324018"/>
            <a:chOff x="395536" y="1218819"/>
            <a:chExt cx="8280920" cy="1324018"/>
          </a:xfrm>
        </p:grpSpPr>
        <p:sp>
          <p:nvSpPr>
            <p:cNvPr id="8" name="Прямоугольник с двумя вырезанными противолежащими углами 7"/>
            <p:cNvSpPr/>
            <p:nvPr userDrawn="1"/>
          </p:nvSpPr>
          <p:spPr>
            <a:xfrm>
              <a:off x="755576" y="1340768"/>
              <a:ext cx="7776864" cy="1202069"/>
            </a:xfrm>
            <a:prstGeom prst="snip2Diag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с двумя вырезанными противолежащими углами 8"/>
            <p:cNvSpPr/>
            <p:nvPr userDrawn="1"/>
          </p:nvSpPr>
          <p:spPr>
            <a:xfrm>
              <a:off x="395536" y="1218819"/>
              <a:ext cx="8280920" cy="1202069"/>
            </a:xfrm>
            <a:prstGeom prst="snip2DiagRect">
              <a:avLst/>
            </a:prstGeom>
            <a:gradFill flip="none" rotWithShape="1">
              <a:gsLst>
                <a:gs pos="0">
                  <a:schemeClr val="bg2">
                    <a:lumMod val="50000"/>
                  </a:schemeClr>
                </a:gs>
                <a:gs pos="50000">
                  <a:schemeClr val="bg2">
                    <a:lumMod val="75000"/>
                  </a:schemeClr>
                </a:gs>
                <a:gs pos="100000">
                  <a:schemeClr val="bg2">
                    <a:lumMod val="9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pic>
        <p:nvPicPr>
          <p:cNvPr id="6" name="Рисунок 5" descr="neznaika2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51520" y="4077072"/>
            <a:ext cx="1440158" cy="242662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5148064" y="6577607"/>
            <a:ext cx="3995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©Рассохина Г.В. 	</a:t>
            </a:r>
            <a:r>
              <a:rPr lang="en-US" sz="1400" dirty="0" smtClean="0"/>
              <a:t>http://pedsovet.su/</a:t>
            </a:r>
            <a:r>
              <a:rPr lang="ru-RU" sz="1400" dirty="0" smtClean="0"/>
              <a:t>  </a:t>
            </a:r>
            <a:endParaRPr lang="ru-RU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6">
            <a:lumMod val="50000"/>
          </a:schemeClr>
        </a:buClr>
        <a:buFont typeface="Wingdings" pitchFamily="2" charset="2"/>
        <a:buChar char=""/>
        <a:defRPr sz="3200" kern="1200">
          <a:solidFill>
            <a:schemeClr val="accent6">
              <a:lumMod val="50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666633"/>
        </a:buClr>
        <a:buFont typeface="Wingdings" pitchFamily="2" charset="2"/>
        <a:buChar char=""/>
        <a:defRPr sz="2800" kern="1200">
          <a:solidFill>
            <a:srgbClr val="666633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>
            <a:lumMod val="75000"/>
          </a:schemeClr>
        </a:buClr>
        <a:buFont typeface="Wingdings" pitchFamily="2" charset="2"/>
        <a:buChar char=""/>
        <a:defRPr sz="2400" kern="1200">
          <a:solidFill>
            <a:schemeClr val="accent5">
              <a:lumMod val="75000"/>
            </a:schemeClr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299215">
            <a:off x="1872909" y="1668442"/>
            <a:ext cx="5900192" cy="1109985"/>
          </a:xfrm>
        </p:spPr>
        <p:txBody>
          <a:bodyPr/>
          <a:lstStyle/>
          <a:p>
            <a:r>
              <a:rPr lang="ru-RU" sz="6000" dirty="0" smtClean="0">
                <a:solidFill>
                  <a:srgbClr val="FF0000"/>
                </a:solidFill>
              </a:rPr>
              <a:t>4 раунд «Сказочный»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audioskazki.info/uploads/1290619295_spyashhaya-krasavica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32" y="204787"/>
            <a:ext cx="5143536" cy="6448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 smtClean="0"/>
              <a:t>Данный шаблон может быть использован:</a:t>
            </a:r>
          </a:p>
          <a:p>
            <a:pPr lvl="1" algn="just"/>
            <a:r>
              <a:rPr lang="ru-RU" dirty="0" smtClean="0"/>
              <a:t> на уроках в начальной школе;</a:t>
            </a:r>
          </a:p>
          <a:p>
            <a:pPr lvl="1"/>
            <a:r>
              <a:rPr lang="ru-RU" dirty="0" smtClean="0"/>
              <a:t> на внеклассных мероприятиях по различным предметам в среднем звене:</a:t>
            </a:r>
          </a:p>
          <a:p>
            <a:pPr lvl="2" algn="just"/>
            <a:r>
              <a:rPr lang="ru-RU" dirty="0"/>
              <a:t> </a:t>
            </a:r>
            <a:r>
              <a:rPr lang="ru-RU" dirty="0" smtClean="0"/>
              <a:t>викторины;</a:t>
            </a:r>
          </a:p>
          <a:p>
            <a:pPr lvl="2" algn="just"/>
            <a:r>
              <a:rPr lang="ru-RU" dirty="0" smtClean="0"/>
              <a:t>турниры;</a:t>
            </a:r>
          </a:p>
          <a:p>
            <a:pPr lvl="2" algn="just"/>
            <a:r>
              <a:rPr lang="ru-RU" dirty="0" smtClean="0"/>
              <a:t>игры – конкурсы.</a:t>
            </a:r>
          </a:p>
          <a:p>
            <a:pPr lvl="1" algn="just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Название слайда</a:t>
            </a:r>
            <a:endParaRPr lang="ru-RU" dirty="0"/>
          </a:p>
        </p:txBody>
      </p:sp>
      <p:pic>
        <p:nvPicPr>
          <p:cNvPr id="4" name="Рисунок 3" descr="https://avatars.mds.yandex.net/get-pdb/1549417/4f1816a8-bd5c-49f0-b5b0-91a0b8198af1/s1200?webp=fals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357166"/>
            <a:ext cx="8286808" cy="60722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https://www.vse-skazki.com/_dr/12/1244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357166"/>
            <a:ext cx="8286808" cy="60007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i1.sndcdn.com/artworks-000108281970-lgetj6-t500x500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357166"/>
            <a:ext cx="7429552" cy="62151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ds04.infourok.ru/uploads/ex/0cfb/0014584a-17e562b3/img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85728"/>
            <a:ext cx="8429684" cy="61436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img-fotki.yandex.ru/get/56520/107301928.111/0_d570f_c591987c_orig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285728"/>
            <a:ext cx="8191529" cy="60912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ds04.infourok.ru/uploads/ex/05aa/00096801-ae33fb14/hello_html_m4259ea5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285728"/>
            <a:ext cx="8215370" cy="6143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s.poembook.ru/theme/f6/cc/c8/c0148dc984bd30e6aa61e5e13c74d2a87ce570da.jpe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04" y="357166"/>
            <a:ext cx="4857784" cy="60722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zabavnik.club/wp-content/uploads/Snezhnaya_koroleva_3_2813140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1500174"/>
            <a:ext cx="8215370" cy="48577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40</Words>
  <Application>Microsoft Office PowerPoint</Application>
  <PresentationFormat>Экран (4:3)</PresentationFormat>
  <Paragraphs>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4 раунд «Сказочный»</vt:lpstr>
      <vt:lpstr>Название слайда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Galina.Rassohina</dc:creator>
  <cp:lastModifiedBy>User</cp:lastModifiedBy>
  <cp:revision>6</cp:revision>
  <dcterms:created xsi:type="dcterms:W3CDTF">2014-08-01T16:00:53Z</dcterms:created>
  <dcterms:modified xsi:type="dcterms:W3CDTF">2019-02-28T04:49:48Z</dcterms:modified>
</cp:coreProperties>
</file>