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56" r:id="rId1"/>
  </p:sldMasterIdLst>
  <p:notesMasterIdLst>
    <p:notesMasterId r:id="rId14"/>
  </p:notesMasterIdLst>
  <p:sldIdLst>
    <p:sldId id="259" r:id="rId2"/>
    <p:sldId id="267" r:id="rId3"/>
    <p:sldId id="264" r:id="rId4"/>
    <p:sldId id="273" r:id="rId5"/>
    <p:sldId id="286" r:id="rId6"/>
    <p:sldId id="270" r:id="rId7"/>
    <p:sldId id="291" r:id="rId8"/>
    <p:sldId id="269" r:id="rId9"/>
    <p:sldId id="282" r:id="rId10"/>
    <p:sldId id="283" r:id="rId11"/>
    <p:sldId id="292" r:id="rId12"/>
    <p:sldId id="27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964604"/>
    <a:srgbClr val="993300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0" autoAdjust="0"/>
    <p:restoredTop sz="94602" autoAdjust="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F928B-2D26-40EB-9834-1032A318627B}" type="datetimeFigureOut">
              <a:rPr lang="ru-RU" smtClean="0"/>
              <a:pPr/>
              <a:t>27.06.2022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6110A5-6185-4A56-A424-993CE11DAFD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6110A5-6185-4A56-A424-993CE11DAFD2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27.06.2022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27.06.2022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27.06.2022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27.06.2022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27.06.2022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27.06.2022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27.06.2022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  <p:sldLayoutId id="2147484058" r:id="rId2"/>
    <p:sldLayoutId id="2147484059" r:id="rId3"/>
    <p:sldLayoutId id="2147484060" r:id="rId4"/>
    <p:sldLayoutId id="2147484061" r:id="rId5"/>
    <p:sldLayoutId id="2147484062" r:id="rId6"/>
    <p:sldLayoutId id="2147484063" r:id="rId7"/>
    <p:sldLayoutId id="2147484064" r:id="rId8"/>
    <p:sldLayoutId id="2147484065" r:id="rId9"/>
    <p:sldLayoutId id="2147484066" r:id="rId10"/>
    <p:sldLayoutId id="214748406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2699792" y="3356992"/>
            <a:ext cx="6264696" cy="33123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403648" y="165250"/>
            <a:ext cx="7560840" cy="10081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Государственное бюджетное общеобразовательное учреждение 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Школа №690 Невского района Санкт-Петербурга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347864" y="3501008"/>
            <a:ext cx="5112568" cy="2971800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Выполнила: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ученица 11 «А» класса школы 690 </a:t>
            </a:r>
          </a:p>
          <a:p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Каратеева</a:t>
            </a:r>
            <a:r>
              <a:rPr lang="ru-RU" sz="24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Анастасия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Руководитель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Вербина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Вера Алексеевна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267744" y="1916832"/>
            <a:ext cx="623696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Индивидуальный проект: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«Моя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первая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книга»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5776" y="188640"/>
            <a:ext cx="32447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/>
              <a:t>Заключение</a:t>
            </a:r>
          </a:p>
        </p:txBody>
      </p:sp>
      <p:pic>
        <p:nvPicPr>
          <p:cNvPr id="37890" name="Picture 2" descr="https://sun9-63.userapi.com/impg/ykrMLUFJMkwnmn52EZO8Pke60rye170vMUT9uA/A9Bj45VK2RA.jpg?size=1240x1754&amp;quality=96&amp;sign=76f2423f57a653a524e78abd831353ab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1628801"/>
            <a:ext cx="3435803" cy="4860000"/>
          </a:xfrm>
          <a:prstGeom prst="rect">
            <a:avLst/>
          </a:prstGeom>
          <a:noFill/>
        </p:spPr>
      </p:pic>
      <p:pic>
        <p:nvPicPr>
          <p:cNvPr id="37892" name="Picture 4" descr="https://sun9-57.userapi.com/impg/yvMyqYo4_a6mNSboqq5ACKvTQtdOp_WqbvBu3g/nFW2SRzYiBI.jpg?size=1160x1600&amp;quality=96&amp;sign=755ed4eaa3a4a94488ff46689360d4cc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586589"/>
            <a:ext cx="3528392" cy="486674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3528" y="908720"/>
            <a:ext cx="34515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/>
              <a:t>Подведём итоги: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28F7AF-CAE1-47DA-8C35-08A2605BC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24744"/>
            <a:ext cx="5122912" cy="2088232"/>
          </a:xfrm>
        </p:spPr>
        <p:txBody>
          <a:bodyPr>
            <a:noAutofit/>
          </a:bodyPr>
          <a:lstStyle/>
          <a:p>
            <a:r>
              <a:rPr lang="ru-RU" sz="5400" dirty="0"/>
              <a:t>Благодарю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2607521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s://mtdata.ru/u17/photo1DE0/20711061765-0/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7452320" cy="54320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Введение</a:t>
            </a:r>
          </a:p>
        </p:txBody>
      </p:sp>
      <p:pic>
        <p:nvPicPr>
          <p:cNvPr id="18434" name="Picture 2" descr="https://vasiljevskaja.odinedu.ru/images/%D0%BF%D1%83%D0%B1%D0%BB%D0%B8%D1%87%D0%BD%D1%8B%D0%B9%20%D0%B4%D0%BE%D0%BA%D0%BB%D0%B0%D0%B4%20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628800"/>
            <a:ext cx="5058172" cy="45694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2843808" y="692696"/>
            <a:ext cx="2448272" cy="79208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0" y="692696"/>
            <a:ext cx="1944216" cy="710952"/>
          </a:xfrm>
        </p:spPr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РОМАН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/>
              <a:t> 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412776"/>
            <a:ext cx="1368152" cy="64807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Язык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915816" y="2276872"/>
            <a:ext cx="1368152" cy="64807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Герои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716016" y="2276872"/>
            <a:ext cx="1368152" cy="64807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Сюжет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9512" y="2564904"/>
            <a:ext cx="2160000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повествование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9512" y="3429000"/>
            <a:ext cx="1728000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описание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79512" y="4221088"/>
            <a:ext cx="1908000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рассуждение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771800" y="4077072"/>
            <a:ext cx="1728000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психология</a:t>
            </a:r>
          </a:p>
        </p:txBody>
      </p:sp>
      <p:sp>
        <p:nvSpPr>
          <p:cNvPr id="16" name="Прямоугольник с двумя скругленными противолежащими углами 15"/>
          <p:cNvSpPr/>
          <p:nvPr/>
        </p:nvSpPr>
        <p:spPr>
          <a:xfrm>
            <a:off x="2627784" y="5085184"/>
            <a:ext cx="1908000" cy="57606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речь</a:t>
            </a:r>
          </a:p>
        </p:txBody>
      </p:sp>
      <p:cxnSp>
        <p:nvCxnSpPr>
          <p:cNvPr id="34" name="Прямая со стрелкой 33"/>
          <p:cNvCxnSpPr/>
          <p:nvPr/>
        </p:nvCxnSpPr>
        <p:spPr>
          <a:xfrm>
            <a:off x="5148064" y="1628800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3491880" y="1628800"/>
            <a:ext cx="0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Скругленный прямоугольник 38"/>
          <p:cNvSpPr/>
          <p:nvPr/>
        </p:nvSpPr>
        <p:spPr>
          <a:xfrm>
            <a:off x="2699792" y="3140968"/>
            <a:ext cx="1728000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история</a:t>
            </a:r>
          </a:p>
        </p:txBody>
      </p:sp>
      <p:cxnSp>
        <p:nvCxnSpPr>
          <p:cNvPr id="41" name="Прямая со стрелкой 40"/>
          <p:cNvCxnSpPr/>
          <p:nvPr/>
        </p:nvCxnSpPr>
        <p:spPr>
          <a:xfrm flipH="1">
            <a:off x="2051720" y="1124744"/>
            <a:ext cx="648072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251520" y="6021288"/>
            <a:ext cx="31935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Не рассказывай, а показывай! 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251520" y="6309320"/>
            <a:ext cx="54559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Интернет и справочные материалы к вашим услугам!</a:t>
            </a:r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4860032" y="3140968"/>
            <a:ext cx="1656000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конфликт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6804248" y="1844824"/>
            <a:ext cx="1368152" cy="64807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Мир</a:t>
            </a:r>
          </a:p>
        </p:txBody>
      </p:sp>
      <p:cxnSp>
        <p:nvCxnSpPr>
          <p:cNvPr id="33" name="Прямая со стрелкой 32"/>
          <p:cNvCxnSpPr/>
          <p:nvPr/>
        </p:nvCxnSpPr>
        <p:spPr>
          <a:xfrm>
            <a:off x="5580112" y="1412776"/>
            <a:ext cx="648072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620688"/>
            <a:ext cx="64796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/>
              <a:t>Буква «О». Памятник в Вологде</a:t>
            </a:r>
          </a:p>
        </p:txBody>
      </p:sp>
      <p:pic>
        <p:nvPicPr>
          <p:cNvPr id="22530" name="Picture 2" descr="https://guruturizma.ru/wp-content/uploads/2020/08/pamyatnik-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56792"/>
            <a:ext cx="7461470" cy="50131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КОНФЛИКТ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844824"/>
            <a:ext cx="2376264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Основной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796136" y="3212976"/>
            <a:ext cx="2376264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Разовый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987824" y="2564904"/>
            <a:ext cx="2520280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Эпизодический</a:t>
            </a:r>
          </a:p>
        </p:txBody>
      </p:sp>
      <p:pic>
        <p:nvPicPr>
          <p:cNvPr id="39938" name="Picture 2" descr="https://ladyteka.ru/wp-content/uploads/2019/10/1-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504" y="3284984"/>
            <a:ext cx="4095489" cy="33757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H="1" flipV="1">
            <a:off x="539552" y="980728"/>
            <a:ext cx="648072" cy="3672408"/>
          </a:xfrm>
        </p:spPr>
        <p:txBody>
          <a:bodyPr>
            <a:normAutofit/>
          </a:bodyPr>
          <a:lstStyle/>
          <a:p>
            <a:r>
              <a:rPr lang="ru-RU" dirty="0" err="1"/>
              <a:t>Конфлик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ты</a:t>
            </a:r>
          </a:p>
        </p:txBody>
      </p:sp>
      <p:pic>
        <p:nvPicPr>
          <p:cNvPr id="1026" name="Picture 2" descr="https://2.bp.blogspot.com/-FWszluTZTpM/U310wQoCMWI/AAAAAAAAEQk/V-0w-hWjhvo/s1600/conflict-blo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88640"/>
            <a:ext cx="5127963" cy="64758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рапеция 5"/>
          <p:cNvSpPr/>
          <p:nvPr/>
        </p:nvSpPr>
        <p:spPr>
          <a:xfrm rot="15981130">
            <a:off x="7452320" y="3501008"/>
            <a:ext cx="1152128" cy="720080"/>
          </a:xfrm>
          <a:prstGeom prst="trapezoid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Хроматичность и Ахроматичность мира произведения</a:t>
            </a:r>
          </a:p>
        </p:txBody>
      </p:sp>
      <p:pic>
        <p:nvPicPr>
          <p:cNvPr id="43010" name="Picture 2" descr="https://dl.airtable.com/.attachmentThumbnails/af67df76551224122506fdb6af798d08/f6aefecc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1772816"/>
            <a:ext cx="8397394" cy="41986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Часть </a:t>
            </a:r>
            <a:r>
              <a:rPr lang="en-GB" dirty="0"/>
              <a:t>II</a:t>
            </a:r>
            <a:r>
              <a:rPr lang="ru-RU" dirty="0"/>
              <a:t>. Практика</a:t>
            </a:r>
          </a:p>
        </p:txBody>
      </p:sp>
      <p:pic>
        <p:nvPicPr>
          <p:cNvPr id="15362" name="Picture 2" descr="https://cdn-front.kwork.ru/pics/t3/43/157058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00808"/>
            <a:ext cx="6191250" cy="41243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43808" y="260648"/>
            <a:ext cx="29161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/>
              <a:t>Черновики</a:t>
            </a:r>
          </a:p>
        </p:txBody>
      </p:sp>
      <p:pic>
        <p:nvPicPr>
          <p:cNvPr id="34818" name="Picture 2" descr="https://runitsa.ru/userfiles/1942/1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980728"/>
            <a:ext cx="5112568" cy="3370829"/>
          </a:xfrm>
          <a:prstGeom prst="rect">
            <a:avLst/>
          </a:prstGeom>
          <a:noFill/>
        </p:spPr>
      </p:pic>
      <p:pic>
        <p:nvPicPr>
          <p:cNvPr id="34822" name="Picture 6" descr="https://sun9-82.userapi.com/impg/FChdVy5U9z1MdZRRIBL662Kq4DVFvOEptpRTOg/gx9MVty0wc4.jpg?size=1200x1600&amp;quality=96&amp;sign=b23ee7f2899dd1dd469ee3b201971e53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068555" y="3724533"/>
            <a:ext cx="2547282" cy="3396376"/>
          </a:xfrm>
          <a:prstGeom prst="rect">
            <a:avLst/>
          </a:prstGeom>
          <a:noFill/>
        </p:spPr>
      </p:pic>
      <p:pic>
        <p:nvPicPr>
          <p:cNvPr id="34824" name="Picture 8" descr="https://sun9-87.userapi.com/impg/IIM3-0am7ehUhLgPnyrYj9vw4fM5i14b4ub4Ew/qf173tkcDyE.jpg?size=1325x1600&amp;quality=96&amp;sign=948ce77c15b5cfdc4f8da503cf2e9e65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1196752"/>
            <a:ext cx="2206370" cy="26642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Другая 17">
      <a:dk1>
        <a:sysClr val="windowText" lastClr="000000"/>
      </a:dk1>
      <a:lt1>
        <a:srgbClr val="FDF5D5"/>
      </a:lt1>
      <a:dk2>
        <a:srgbClr val="000000"/>
      </a:dk2>
      <a:lt2>
        <a:srgbClr val="FFF39D"/>
      </a:lt2>
      <a:accent1>
        <a:srgbClr val="EB9E6F"/>
      </a:accent1>
      <a:accent2>
        <a:srgbClr val="69300D"/>
      </a:accent2>
      <a:accent3>
        <a:srgbClr val="B32C16"/>
      </a:accent3>
      <a:accent4>
        <a:srgbClr val="F5CD2D"/>
      </a:accent4>
      <a:accent5>
        <a:srgbClr val="F8DECE"/>
      </a:accent5>
      <a:accent6>
        <a:srgbClr val="000000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74300</TotalTime>
  <Words>88</Words>
  <Application>Microsoft Office PowerPoint</Application>
  <PresentationFormat>Экран (4:3)</PresentationFormat>
  <Paragraphs>36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Calibri</vt:lpstr>
      <vt:lpstr>Century Schoolbook</vt:lpstr>
      <vt:lpstr>Times New Roman</vt:lpstr>
      <vt:lpstr>Wingdings</vt:lpstr>
      <vt:lpstr>Wingdings 2</vt:lpstr>
      <vt:lpstr>Эркер</vt:lpstr>
      <vt:lpstr>Государственное бюджетное общеобразовательное учреждение  Школа №690 Невского района Санкт-Петербурга </vt:lpstr>
      <vt:lpstr>Введение</vt:lpstr>
      <vt:lpstr>РОМАН    </vt:lpstr>
      <vt:lpstr>Презентация PowerPoint</vt:lpstr>
      <vt:lpstr>КОНФЛИКТ</vt:lpstr>
      <vt:lpstr>Конфлик ты</vt:lpstr>
      <vt:lpstr>Хроматичность и Ахроматичность мира произведения</vt:lpstr>
      <vt:lpstr>Часть II. Практика</vt:lpstr>
      <vt:lpstr>Презентация PowerPoint</vt:lpstr>
      <vt:lpstr>Презентация PowerPoint</vt:lpstr>
      <vt:lpstr>Благодарю за внимание!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Юань</dc:title>
  <dc:creator>Анастасия Каратеева</dc:creator>
  <cp:lastModifiedBy>Тысенчук</cp:lastModifiedBy>
  <cp:revision>742</cp:revision>
  <dcterms:created xsi:type="dcterms:W3CDTF">2021-02-23T17:38:34Z</dcterms:created>
  <dcterms:modified xsi:type="dcterms:W3CDTF">2022-06-27T07:05:47Z</dcterms:modified>
</cp:coreProperties>
</file>