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79" r:id="rId4"/>
    <p:sldId id="283" r:id="rId5"/>
    <p:sldId id="284" r:id="rId6"/>
    <p:sldId id="285" r:id="rId7"/>
    <p:sldId id="286" r:id="rId8"/>
    <p:sldId id="287" r:id="rId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B92D14"/>
    <a:srgbClr val="35759D"/>
    <a:srgbClr val="35B19D"/>
    <a:srgbClr val="000000"/>
    <a:srgbClr val="E8E8E8"/>
    <a:srgbClr val="0028D2"/>
    <a:srgbClr val="001C9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536" autoAdjust="0"/>
    <p:restoredTop sz="95596" autoAdjust="0"/>
  </p:normalViewPr>
  <p:slideViewPr>
    <p:cSldViewPr>
      <p:cViewPr>
        <p:scale>
          <a:sx n="70" d="100"/>
          <a:sy n="70" d="100"/>
        </p:scale>
        <p:origin x="-708" y="-7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5D5A12D-17F6-45CB-B8B1-9CD9D865202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9AFC54-EEE8-472C-A30D-19FCAD27883E}" type="slidenum">
              <a:rPr lang="en-US"/>
              <a:pPr/>
              <a:t>1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BC2EA1-116B-4D3C-B449-91ED1A65DEC7}" type="slidenum">
              <a:rPr lang="en-US"/>
              <a:pPr/>
              <a:t>2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5C99BF-86F6-46D0-B1D5-F65076166B21}" type="slidenum">
              <a:rPr lang="en-US"/>
              <a:pPr/>
              <a:t>3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5C99BF-86F6-46D0-B1D5-F65076166B21}" type="slidenum">
              <a:rPr lang="en-US"/>
              <a:pPr/>
              <a:t>4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5C99BF-86F6-46D0-B1D5-F65076166B21}" type="slidenum">
              <a:rPr lang="en-US"/>
              <a:pPr/>
              <a:t>5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5C99BF-86F6-46D0-B1D5-F65076166B21}" type="slidenum">
              <a:rPr lang="en-US"/>
              <a:pPr/>
              <a:t>6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5C99BF-86F6-46D0-B1D5-F65076166B21}" type="slidenum">
              <a:rPr lang="en-US"/>
              <a:pPr/>
              <a:t>7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5C99BF-86F6-46D0-B1D5-F65076166B21}" type="slidenum">
              <a:rPr lang="en-US"/>
              <a:pPr/>
              <a:t>8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5334000"/>
            <a:ext cx="7772400" cy="704850"/>
          </a:xfrm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5867400"/>
            <a:ext cx="7772400" cy="533400"/>
          </a:xfrm>
        </p:spPr>
        <p:txBody>
          <a:bodyPr/>
          <a:lstStyle>
            <a:lvl1pPr marL="0" indent="0" algn="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00800" y="1417638"/>
            <a:ext cx="1828800" cy="5211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1417638"/>
            <a:ext cx="5334000" cy="5211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417638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38400"/>
            <a:ext cx="73152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Soren\Desktop\videoplayback%20(1).mp4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3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304800" y="271463"/>
            <a:ext cx="8124852" cy="4872049"/>
          </a:xfrm>
          <a:effectLst>
            <a:outerShdw dist="17961" dir="2700000" algn="ctr" rotWithShape="0">
              <a:schemeClr val="accent1"/>
            </a:outerShdw>
          </a:effectLst>
        </p:spPr>
        <p:txBody>
          <a:bodyPr/>
          <a:lstStyle/>
          <a:p>
            <a:pPr algn="ctr"/>
            <a:r>
              <a:rPr lang="ru-RU" sz="6000" b="1" dirty="0">
                <a:solidFill>
                  <a:schemeClr val="bg1"/>
                </a:solidFill>
              </a:rPr>
              <a:t>Математическое путешествие в мир искусства</a:t>
            </a:r>
            <a:r>
              <a:rPr lang="ru-RU" sz="44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44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endParaRPr lang="ru-RU" sz="4100" dirty="0"/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323850" y="938213"/>
            <a:ext cx="2438400" cy="533400"/>
          </a:xfrm>
          <a:effectLst>
            <a:outerShdw dist="17961" dir="2700000" algn="ctr" rotWithShape="0">
              <a:schemeClr val="accent1"/>
            </a:outerShdw>
          </a:effectLst>
        </p:spPr>
        <p:txBody>
          <a:bodyPr/>
          <a:lstStyle/>
          <a:p>
            <a:pPr algn="l"/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1066800" y="274638"/>
            <a:ext cx="7315200" cy="715962"/>
          </a:xfrm>
          <a:effectLst>
            <a:outerShdw dist="17961" dir="2700000" algn="ctr" rotWithShape="0">
              <a:schemeClr val="accent1"/>
            </a:outerShdw>
          </a:effectLst>
        </p:spPr>
        <p:txBody>
          <a:bodyPr/>
          <a:lstStyle/>
          <a:p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143000" y="1676400"/>
            <a:ext cx="7315200" cy="4191000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В 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математике есть своя красота, как в живописи и </a:t>
            </a:r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поэзии</a:t>
            </a:r>
            <a:endParaRPr lang="ru-RU" sz="4800" dirty="0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  <a:p>
            <a:pPr algn="r">
              <a:lnSpc>
                <a:spcPct val="80000"/>
              </a:lnSpc>
              <a:buNone/>
            </a:pPr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Н.Е. Жуковский</a:t>
            </a:r>
            <a:endParaRPr lang="ru-RU" sz="4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685800"/>
            <a:ext cx="6934200" cy="715963"/>
          </a:xfrm>
        </p:spPr>
        <p:txBody>
          <a:bodyPr/>
          <a:lstStyle/>
          <a:p>
            <a:endParaRPr lang="en-US" sz="4000" dirty="0">
              <a:solidFill>
                <a:srgbClr val="4D4D4D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357166"/>
            <a:ext cx="6934200" cy="6143668"/>
          </a:xfrm>
        </p:spPr>
        <p:txBody>
          <a:bodyPr/>
          <a:lstStyle/>
          <a:p>
            <a:pPr lvl="0"/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Очень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глуп –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у него всего … извилины</a:t>
            </a:r>
          </a:p>
          <a:p>
            <a:pPr lvl="0"/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Человек совершенно бесполезный в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каком -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либо деле-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абсолютный …</a:t>
            </a:r>
          </a:p>
          <a:p>
            <a:pPr lvl="0"/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Очень горько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плакать – </a:t>
            </a:r>
            <a:r>
              <a:rPr lang="ru-RU" sz="2400" dirty="0" err="1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плакать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в … ручья</a:t>
            </a:r>
          </a:p>
          <a:p>
            <a:pPr lvl="0"/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Абсолютно не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нужен –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как собаке … нога</a:t>
            </a:r>
          </a:p>
          <a:p>
            <a:pPr lvl="0"/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Очень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умен –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… пядей во лбу</a:t>
            </a:r>
          </a:p>
          <a:p>
            <a:pPr lvl="0"/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Что-то лишнее, не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нужное –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… колесо в телеге</a:t>
            </a:r>
          </a:p>
          <a:p>
            <a:pPr lvl="0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Не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общаться, не выходить из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дома –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жить в … стенах</a:t>
            </a:r>
          </a:p>
          <a:p>
            <a:pPr lvl="0"/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Основа основ  - … кита</a:t>
            </a:r>
          </a:p>
          <a:p>
            <a:pPr lvl="0"/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Будь точен и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внимателен –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… раз отмерь, … отрежь</a:t>
            </a:r>
          </a:p>
          <a:p>
            <a:pPr lvl="0"/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Очень далеко – за …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земель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 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80000"/>
              </a:lnSpc>
            </a:pPr>
            <a:endParaRPr lang="en-US" sz="1800" dirty="0">
              <a:solidFill>
                <a:srgbClr val="4D4D4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685800"/>
            <a:ext cx="6934200" cy="715963"/>
          </a:xfrm>
        </p:spPr>
        <p:txBody>
          <a:bodyPr/>
          <a:lstStyle/>
          <a:p>
            <a:endParaRPr lang="en-US" sz="4000" dirty="0">
              <a:solidFill>
                <a:srgbClr val="4D4D4D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357166"/>
            <a:ext cx="6934200" cy="6143668"/>
          </a:xfrm>
        </p:spPr>
        <p:txBody>
          <a:bodyPr/>
          <a:lstStyle/>
          <a:p>
            <a:pPr>
              <a:buNone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А.С. Пушкин</a:t>
            </a:r>
          </a:p>
          <a:p>
            <a:pPr>
              <a:buNone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(К ***) - 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к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Анне Керн</a:t>
            </a:r>
          </a:p>
          <a:p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Я помню чудное мгновенье:</a:t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Передо мной явилась ты,</a:t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Как мимолетное виденье,</a:t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Как гений чистой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красоты</a:t>
            </a:r>
          </a:p>
          <a:p>
            <a:pPr>
              <a:lnSpc>
                <a:spcPct val="80000"/>
              </a:lnSpc>
            </a:pP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/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511 16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5 20 337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712 19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2000047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80000"/>
              </a:lnSpc>
            </a:pP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685800"/>
            <a:ext cx="6934200" cy="715963"/>
          </a:xfrm>
        </p:spPr>
        <p:txBody>
          <a:bodyPr/>
          <a:lstStyle/>
          <a:p>
            <a:endParaRPr lang="en-US" sz="4000" dirty="0">
              <a:solidFill>
                <a:srgbClr val="4D4D4D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357166"/>
            <a:ext cx="6934200" cy="6143668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928670"/>
            <a:ext cx="7048548" cy="528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685800"/>
            <a:ext cx="6934200" cy="715963"/>
          </a:xfrm>
        </p:spPr>
        <p:txBody>
          <a:bodyPr/>
          <a:lstStyle/>
          <a:p>
            <a:endParaRPr lang="en-US" sz="4000" dirty="0">
              <a:solidFill>
                <a:srgbClr val="4D4D4D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357166"/>
            <a:ext cx="6934200" cy="6143668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ХОРОВОД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videoplayback (1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381070" y="1035802"/>
            <a:ext cx="6977144" cy="52328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685800"/>
            <a:ext cx="6934200" cy="715963"/>
          </a:xfrm>
        </p:spPr>
        <p:txBody>
          <a:bodyPr/>
          <a:lstStyle/>
          <a:p>
            <a:endParaRPr lang="en-US" sz="4000" dirty="0">
              <a:solidFill>
                <a:srgbClr val="4D4D4D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357166"/>
            <a:ext cx="6934200" cy="6143668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9" name="Picture 4" descr="C:\Users\Soren\Desktop\1385257836-041--gr-ornam-s87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4286256"/>
            <a:ext cx="5063601" cy="2274951"/>
          </a:xfrm>
          <a:prstGeom prst="rect">
            <a:avLst/>
          </a:prstGeom>
          <a:noFill/>
        </p:spPr>
      </p:pic>
      <p:pic>
        <p:nvPicPr>
          <p:cNvPr id="10" name="Picture 4" descr="C:\Users\Soren\Desktop\s1200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50" y="4714884"/>
            <a:ext cx="2571768" cy="1714512"/>
          </a:xfrm>
          <a:prstGeom prst="rect">
            <a:avLst/>
          </a:prstGeom>
          <a:noFill/>
        </p:spPr>
      </p:pic>
      <p:pic>
        <p:nvPicPr>
          <p:cNvPr id="11" name="Picture 3" descr="C:\Users\Soren\Desktop\16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28" y="857232"/>
            <a:ext cx="3500462" cy="3500462"/>
          </a:xfrm>
          <a:prstGeom prst="rect">
            <a:avLst/>
          </a:prstGeom>
          <a:noFill/>
        </p:spPr>
      </p:pic>
      <p:pic>
        <p:nvPicPr>
          <p:cNvPr id="7" name="Picture 2" descr="C:\Users\Soren\Desktop\PP7.jpg"/>
          <p:cNvPicPr>
            <a:picLocks noGrp="1" noChangeAspect="1" noChangeArrowheads="1"/>
          </p:cNvPicPr>
          <p:nvPr>
            <p:ph idx="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57224" y="285728"/>
            <a:ext cx="4071966" cy="2713584"/>
          </a:xfrm>
          <a:prstGeom prst="rect">
            <a:avLst/>
          </a:prstGeom>
          <a:noFill/>
        </p:spPr>
      </p:pic>
      <p:pic>
        <p:nvPicPr>
          <p:cNvPr id="8" name="Picture 3" descr="C:\Users\Soren\Desktop\3011494.jpg"/>
          <p:cNvPicPr>
            <a:picLocks noGrp="1" noChangeAspect="1" noChangeArrowheads="1"/>
          </p:cNvPicPr>
          <p:nvPr>
            <p:ph idx="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3108" y="2285992"/>
            <a:ext cx="2857520" cy="25967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685800"/>
            <a:ext cx="6934200" cy="715963"/>
          </a:xfrm>
        </p:spPr>
        <p:txBody>
          <a:bodyPr/>
          <a:lstStyle/>
          <a:p>
            <a:endParaRPr lang="en-US" sz="4000" dirty="0">
              <a:solidFill>
                <a:srgbClr val="4D4D4D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357166"/>
            <a:ext cx="6934200" cy="6143668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Picture 3" descr="C:\Users\Soren\Desktop\img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339414"/>
            <a:ext cx="7072362" cy="5304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-template">
  <a:themeElements>
    <a:clrScheme name="">
      <a:dk1>
        <a:srgbClr val="4D4D4D"/>
      </a:dk1>
      <a:lt1>
        <a:srgbClr val="FFFFFF"/>
      </a:lt1>
      <a:dk2>
        <a:srgbClr val="4D4D4D"/>
      </a:dk2>
      <a:lt2>
        <a:srgbClr val="214DDB"/>
      </a:lt2>
      <a:accent1>
        <a:srgbClr val="49A8FD"/>
      </a:accent1>
      <a:accent2>
        <a:srgbClr val="8C41E1"/>
      </a:accent2>
      <a:accent3>
        <a:srgbClr val="FFFFFF"/>
      </a:accent3>
      <a:accent4>
        <a:srgbClr val="404040"/>
      </a:accent4>
      <a:accent5>
        <a:srgbClr val="B1D1FE"/>
      </a:accent5>
      <a:accent6>
        <a:srgbClr val="7E3ACC"/>
      </a:accent6>
      <a:hlink>
        <a:srgbClr val="FF52C4"/>
      </a:hlink>
      <a:folHlink>
        <a:srgbClr val="D5D5D5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FE564C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BB2A32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AF5612"/>
        </a:lt2>
        <a:accent1>
          <a:srgbClr val="CB882F"/>
        </a:accent1>
        <a:accent2>
          <a:srgbClr val="E7C432"/>
        </a:accent2>
        <a:accent3>
          <a:srgbClr val="FFFFFF"/>
        </a:accent3>
        <a:accent4>
          <a:srgbClr val="404040"/>
        </a:accent4>
        <a:accent5>
          <a:srgbClr val="E2C3AD"/>
        </a:accent5>
        <a:accent6>
          <a:srgbClr val="D1B12C"/>
        </a:accent6>
        <a:hlink>
          <a:srgbClr val="EECA3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9A5E40"/>
        </a:lt2>
        <a:accent1>
          <a:srgbClr val="AE7750"/>
        </a:accent1>
        <a:accent2>
          <a:srgbClr val="C08D60"/>
        </a:accent2>
        <a:accent3>
          <a:srgbClr val="FFFFFF"/>
        </a:accent3>
        <a:accent4>
          <a:srgbClr val="404040"/>
        </a:accent4>
        <a:accent5>
          <a:srgbClr val="D3BDB3"/>
        </a:accent5>
        <a:accent6>
          <a:srgbClr val="AE7F56"/>
        </a:accent6>
        <a:hlink>
          <a:srgbClr val="CCA47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D1BB77"/>
        </a:lt2>
        <a:accent1>
          <a:srgbClr val="DBBA87"/>
        </a:accent1>
        <a:accent2>
          <a:srgbClr val="E0B265"/>
        </a:accent2>
        <a:accent3>
          <a:srgbClr val="FFFFFF"/>
        </a:accent3>
        <a:accent4>
          <a:srgbClr val="404040"/>
        </a:accent4>
        <a:accent5>
          <a:srgbClr val="EAD9C3"/>
        </a:accent5>
        <a:accent6>
          <a:srgbClr val="CBA15B"/>
        </a:accent6>
        <a:hlink>
          <a:srgbClr val="E9C27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3D3D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FFFFFF"/>
        </a:dk1>
        <a:lt1>
          <a:srgbClr val="FFFFFF"/>
        </a:lt1>
        <a:dk2>
          <a:srgbClr val="FFFFFF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DADADA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FFFFFF"/>
        </a:dk1>
        <a:lt1>
          <a:srgbClr val="FFFFFF"/>
        </a:lt1>
        <a:dk2>
          <a:srgbClr val="FFFFFF"/>
        </a:dk2>
        <a:lt2>
          <a:srgbClr val="55A6FE"/>
        </a:lt2>
        <a:accent1>
          <a:srgbClr val="71BBFF"/>
        </a:accent1>
        <a:accent2>
          <a:srgbClr val="74CCFF"/>
        </a:accent2>
        <a:accent3>
          <a:srgbClr val="FFFFFF"/>
        </a:accent3>
        <a:accent4>
          <a:srgbClr val="DADADA"/>
        </a:accent4>
        <a:accent5>
          <a:srgbClr val="BBDAFF"/>
        </a:accent5>
        <a:accent6>
          <a:srgbClr val="68B9E7"/>
        </a:accent6>
        <a:hlink>
          <a:srgbClr val="94D8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FFFFFF"/>
        </a:dk1>
        <a:lt1>
          <a:srgbClr val="FFFFFF"/>
        </a:lt1>
        <a:dk2>
          <a:srgbClr val="FFFFFF"/>
        </a:dk2>
        <a:lt2>
          <a:srgbClr val="4BA1FF"/>
        </a:lt2>
        <a:accent1>
          <a:srgbClr val="5DB2FF"/>
        </a:accent1>
        <a:accent2>
          <a:srgbClr val="65C8FF"/>
        </a:accent2>
        <a:accent3>
          <a:srgbClr val="FFFFFF"/>
        </a:accent3>
        <a:accent4>
          <a:srgbClr val="DADADA"/>
        </a:accent4>
        <a:accent5>
          <a:srgbClr val="B6D5FF"/>
        </a:accent5>
        <a:accent6>
          <a:srgbClr val="5BB5E7"/>
        </a:accent6>
        <a:hlink>
          <a:srgbClr val="87E1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26</TotalTime>
  <Words>108</Words>
  <Application>Microsoft Office PowerPoint</Application>
  <PresentationFormat>Экран (4:3)</PresentationFormat>
  <Paragraphs>27</Paragraphs>
  <Slides>8</Slides>
  <Notes>8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powerpoint-template</vt:lpstr>
      <vt:lpstr>Математическое путешествие в мир искусства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Математическое путешествие в мир искусства </dc:title>
  <dc:creator>Soren</dc:creator>
  <cp:lastModifiedBy>Soren</cp:lastModifiedBy>
  <cp:revision>5</cp:revision>
  <dcterms:created xsi:type="dcterms:W3CDTF">2019-09-15T12:04:38Z</dcterms:created>
  <dcterms:modified xsi:type="dcterms:W3CDTF">2019-09-15T12:33:02Z</dcterms:modified>
</cp:coreProperties>
</file>