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96;&#1082;&#1086;&#1083;&#1072;\6&#1041;%20&#1050;&#1051;%20&#1056;&#1059;&#1050;\&#1082;&#1083;%20&#1095;&#1072;&#1089;&#1099;\5%20&#1082;&#1083;\&#1074;&#1080;&#1076;&#1077;&#1086;\&#1054;&#1043;&#1056;&#1054;&#1052;&#1053;&#1054;&#1045;%20&#1090;&#1080;&#1093;&#1086;&#1086;&#1082;&#1077;&#1072;&#1085;&#1089;&#1082;&#1086;&#1077;%20&#1084;&#1091;&#1089;&#1086;&#1088;&#1085;&#1086;&#1077;%20&#1087;&#1103;&#1090;&#1085;&#1086;%20-%20&#1101;&#1090;&#1086;%20&#1053;&#1045;%20&#1058;&#1054;,%20&#1095;&#1090;&#1086;%20&#1074;&#1099;&#1076;&#1091;&#1084;&#1072;&#1077;&#1090;&#1077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mQnSBlOvLJs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Наш мусорный след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ГРОМНОЕ тихоокеанское мусорное пятно - это НЕ ТО, что выдумаете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lvl="0" indent="-514350">
              <a:buFont typeface="+mj-lt"/>
              <a:buAutoNum type="arabicPeriod"/>
            </a:pPr>
            <a:r>
              <a:rPr lang="ru-RU" dirty="0" smtClean="0"/>
              <a:t>Что вы чувствуете после просмотра?</a:t>
            </a:r>
          </a:p>
          <a:p>
            <a:pPr marL="624078" lvl="0" indent="-514350">
              <a:buFont typeface="+mj-lt"/>
              <a:buAutoNum type="arabicPeriod"/>
            </a:pPr>
            <a:r>
              <a:rPr lang="ru-RU" dirty="0" smtClean="0"/>
              <a:t>Чем опасен мусор в океане?</a:t>
            </a:r>
          </a:p>
          <a:p>
            <a:pPr marL="624078" lvl="0" indent="-514350">
              <a:buFont typeface="+mj-lt"/>
              <a:buAutoNum type="arabicPeriod"/>
            </a:pPr>
            <a:r>
              <a:rPr lang="ru-RU" dirty="0" smtClean="0"/>
              <a:t>Сколько вам будет лет, когда мусора в океане станет больше, чем рыбы?</a:t>
            </a:r>
          </a:p>
          <a:p>
            <a:pPr marL="624078" lvl="0" indent="-514350">
              <a:buFont typeface="+mj-lt"/>
              <a:buAutoNum type="arabicPeriod"/>
            </a:pPr>
            <a:r>
              <a:rPr lang="ru-RU" dirty="0" smtClean="0"/>
              <a:t>Что люди могут сделать, чтобы пластика на планете стало меньше?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2"/>
          </p:nvPr>
        </p:nvSpPr>
        <p:spPr>
          <a:xfrm>
            <a:off x="0" y="980728"/>
            <a:ext cx="4040188" cy="5441090"/>
          </a:xfrm>
        </p:spPr>
        <p:txBody>
          <a:bodyPr/>
          <a:lstStyle/>
          <a:p>
            <a:endParaRPr lang="en-US" dirty="0" smtClean="0"/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Макулатура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Пленка ПВД (</a:t>
            </a:r>
            <a:r>
              <a:rPr lang="en-US" dirty="0" smtClean="0"/>
              <a:t>4 LDPE)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5 РР, </a:t>
            </a:r>
            <a:r>
              <a:rPr lang="en-US" dirty="0" smtClean="0"/>
              <a:t>2 HDPE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Пакеты ПНД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ПЭТ1, </a:t>
            </a:r>
            <a:r>
              <a:rPr lang="en-US" dirty="0" smtClean="0"/>
              <a:t>PET1</a:t>
            </a: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Банки </a:t>
            </a:r>
            <a:r>
              <a:rPr lang="en-US" dirty="0" smtClean="0"/>
              <a:t>2 HDPE, 4 LDPE</a:t>
            </a:r>
          </a:p>
          <a:p>
            <a:pPr marL="566928" indent="-457200">
              <a:buFont typeface="+mj-lt"/>
              <a:buAutoNum type="arabicPeriod"/>
            </a:pPr>
            <a:r>
              <a:rPr lang="en-US" dirty="0" smtClean="0"/>
              <a:t>41 ALU</a:t>
            </a: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40 </a:t>
            </a:r>
            <a:r>
              <a:rPr lang="en-US" dirty="0" smtClean="0"/>
              <a:t>FE</a:t>
            </a: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Другое</a:t>
            </a:r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>
            <a:off x="4283968" y="881336"/>
            <a:ext cx="4608511" cy="5976664"/>
          </a:xfrm>
        </p:spPr>
        <p:txBody>
          <a:bodyPr>
            <a:normAutofit fontScale="70000" lnSpcReduction="20000"/>
          </a:bodyPr>
          <a:lstStyle/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Бумага, картон, не испачканы клеем, жиром, едой и пр.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Пакеты </a:t>
            </a:r>
            <a:r>
              <a:rPr lang="ru-RU" dirty="0" err="1" smtClean="0"/>
              <a:t>зиплок</a:t>
            </a:r>
            <a:r>
              <a:rPr lang="ru-RU" dirty="0" smtClean="0"/>
              <a:t>, пленка для теплиц и т.п., упаковка гигиенических средств (подгузники, туалетная бумага ватные диски и т.д.)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Ведра, канистры, тазы, детские ведерки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Фасовочные, пакеты-майки, чистая </a:t>
            </a:r>
            <a:r>
              <a:rPr lang="ru-RU" dirty="0" err="1" smtClean="0"/>
              <a:t>стретч-плёнка</a:t>
            </a:r>
            <a:r>
              <a:rPr lang="ru-RU" dirty="0" smtClean="0"/>
              <a:t>, воздушно-пузырьковая плёнка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Бутылки любого цвета от воды, масла, молока(ополоснуть сразу после использования)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Бутылки и банки от бытовой химии, шампуней, геля для душа и т.д. Крышки от бутылок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Алюминиевые банки (смять)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Жестяные банки от консервов, сгущенки и т.д.</a:t>
            </a:r>
          </a:p>
          <a:p>
            <a:pPr marL="566928" indent="-457200">
              <a:buFont typeface="+mj-lt"/>
              <a:buAutoNum type="arabicPeriod"/>
            </a:pPr>
            <a:r>
              <a:rPr lang="ru-RU" dirty="0" smtClean="0"/>
              <a:t>Батарейки. Сломанные смартфоны, планшеты, провода от них. Чистые тюбики от зубной пасты, корпусы от дезодорантов твердых и роликовых, губной гигиенической помады, капсулы от киндеров</a:t>
            </a:r>
          </a:p>
          <a:p>
            <a:pPr marL="566928" indent="-457200">
              <a:buFont typeface="+mj-lt"/>
              <a:buAutoNum type="arabicPeriod"/>
            </a:pP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endParaRPr lang="ru-RU" dirty="0" smtClean="0"/>
          </a:p>
          <a:p>
            <a:pPr marL="566928" indent="-45720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Вместе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мы вместе </a:t>
            </a:r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можем изменить Мир к лучшему!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Режим доступа: </a:t>
            </a:r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www.youtube.com/watch?v=mQnSBlOvLJs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66</TotalTime>
  <Words>216</Words>
  <Application>Microsoft Office PowerPoint</Application>
  <PresentationFormat>Экран (4:3)</PresentationFormat>
  <Paragraphs>32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Наш мусорный след</vt:lpstr>
      <vt:lpstr>Слайд 2</vt:lpstr>
      <vt:lpstr>Слайд 3</vt:lpstr>
      <vt:lpstr>Слайд 4</vt:lpstr>
      <vt:lpstr>Слайд 5</vt:lpstr>
      <vt:lpstr>Источники: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 мусорный след</dc:title>
  <dc:creator>User</dc:creator>
  <cp:lastModifiedBy>User</cp:lastModifiedBy>
  <cp:revision>11</cp:revision>
  <dcterms:created xsi:type="dcterms:W3CDTF">2020-10-28T14:31:59Z</dcterms:created>
  <dcterms:modified xsi:type="dcterms:W3CDTF">2021-10-24T07:10:01Z</dcterms:modified>
</cp:coreProperties>
</file>