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325" r:id="rId4"/>
    <p:sldId id="308" r:id="rId5"/>
    <p:sldId id="316" r:id="rId6"/>
    <p:sldId id="322" r:id="rId7"/>
    <p:sldId id="304" r:id="rId8"/>
    <p:sldId id="326" r:id="rId9"/>
    <p:sldId id="327" r:id="rId10"/>
    <p:sldId id="328" r:id="rId11"/>
    <p:sldId id="329" r:id="rId12"/>
    <p:sldId id="319" r:id="rId13"/>
    <p:sldId id="320" r:id="rId14"/>
    <p:sldId id="318" r:id="rId15"/>
    <p:sldId id="302" r:id="rId16"/>
    <p:sldId id="32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91DD3C-45C6-4B6C-B8FD-A332A7F2779E}" type="datetimeFigureOut">
              <a:rPr lang="ru-RU" smtClean="0"/>
              <a:pPr/>
              <a:t>01.07.2019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B294D-283C-4CBC-828F-67E7A92323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277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9009A21-A7A1-4D4E-9AEF-A3365186C2DB}" type="datetimeFigureOut">
              <a:rPr lang="ru-RU" smtClean="0"/>
              <a:pPr/>
              <a:t>01.07.2019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3C68023-C676-4DEE-803A-F8BC1E449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09A21-A7A1-4D4E-9AEF-A3365186C2DB}" type="datetimeFigureOut">
              <a:rPr lang="ru-RU" smtClean="0"/>
              <a:pPr/>
              <a:t>01.07.2019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68023-C676-4DEE-803A-F8BC1E449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09A21-A7A1-4D4E-9AEF-A3365186C2DB}" type="datetimeFigureOut">
              <a:rPr lang="ru-RU" smtClean="0"/>
              <a:pPr/>
              <a:t>01.07.2019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68023-C676-4DEE-803A-F8BC1E449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9009A21-A7A1-4D4E-9AEF-A3365186C2DB}" type="datetimeFigureOut">
              <a:rPr lang="ru-RU" smtClean="0"/>
              <a:pPr/>
              <a:t>01.07.2019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3C68023-C676-4DEE-803A-F8BC1E449E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9009A21-A7A1-4D4E-9AEF-A3365186C2DB}" type="datetimeFigureOut">
              <a:rPr lang="ru-RU" smtClean="0"/>
              <a:pPr/>
              <a:t>01.07.2019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3C68023-C676-4DEE-803A-F8BC1E449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09A21-A7A1-4D4E-9AEF-A3365186C2DB}" type="datetimeFigureOut">
              <a:rPr lang="ru-RU" smtClean="0"/>
              <a:pPr/>
              <a:t>01.07.2019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68023-C676-4DEE-803A-F8BC1E449E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09A21-A7A1-4D4E-9AEF-A3365186C2DB}" type="datetimeFigureOut">
              <a:rPr lang="ru-RU" smtClean="0"/>
              <a:pPr/>
              <a:t>01.07.2019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68023-C676-4DEE-803A-F8BC1E449E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9009A21-A7A1-4D4E-9AEF-A3365186C2DB}" type="datetimeFigureOut">
              <a:rPr lang="ru-RU" smtClean="0"/>
              <a:pPr/>
              <a:t>01.07.2019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3C68023-C676-4DEE-803A-F8BC1E449E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09A21-A7A1-4D4E-9AEF-A3365186C2DB}" type="datetimeFigureOut">
              <a:rPr lang="ru-RU" smtClean="0"/>
              <a:pPr/>
              <a:t>01.07.2019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68023-C676-4DEE-803A-F8BC1E449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9009A21-A7A1-4D4E-9AEF-A3365186C2DB}" type="datetimeFigureOut">
              <a:rPr lang="ru-RU" smtClean="0"/>
              <a:pPr/>
              <a:t>01.07.2019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3C68023-C676-4DEE-803A-F8BC1E449E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9009A21-A7A1-4D4E-9AEF-A3365186C2DB}" type="datetimeFigureOut">
              <a:rPr lang="ru-RU" smtClean="0"/>
              <a:pPr/>
              <a:t>01.07.2019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3C68023-C676-4DEE-803A-F8BC1E449E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9009A21-A7A1-4D4E-9AEF-A3365186C2DB}" type="datetimeFigureOut">
              <a:rPr lang="ru-RU" smtClean="0"/>
              <a:pPr/>
              <a:t>01.07.2019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3C68023-C676-4DEE-803A-F8BC1E449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08795" y="116632"/>
            <a:ext cx="7835205" cy="4241062"/>
          </a:xfrm>
          <a:noFill/>
        </p:spPr>
        <p:txBody>
          <a:bodyPr>
            <a:noAutofit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altLang="ru-RU" sz="2000" dirty="0" smtClean="0">
                <a:solidFill>
                  <a:srgbClr val="002060"/>
                </a:solidFill>
                <a:latin typeface="Calibri" pitchFamily="34" charset="0"/>
              </a:rPr>
              <a:t/>
            </a:r>
            <a:br>
              <a:rPr lang="ru-RU" altLang="ru-RU" sz="2000" dirty="0" smtClean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altLang="ru-RU" sz="2000" dirty="0" smtClean="0">
                <a:solidFill>
                  <a:srgbClr val="002060"/>
                </a:solidFill>
                <a:latin typeface="Calibri" pitchFamily="34" charset="0"/>
              </a:rPr>
              <a:t/>
            </a:r>
            <a:br>
              <a:rPr lang="ru-RU" altLang="ru-RU" sz="2000" dirty="0" smtClean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altLang="ru-RU" sz="2000" dirty="0">
                <a:solidFill>
                  <a:srgbClr val="002060"/>
                </a:solidFill>
                <a:latin typeface="Calibri" pitchFamily="34" charset="0"/>
              </a:rPr>
              <a:t/>
            </a:r>
            <a:br>
              <a:rPr lang="ru-RU" altLang="ru-RU" sz="2000" dirty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altLang="ru-RU" sz="2000" dirty="0" smtClean="0">
                <a:solidFill>
                  <a:srgbClr val="002060"/>
                </a:solidFill>
                <a:latin typeface="Calibri" pitchFamily="34" charset="0"/>
              </a:rPr>
              <a:t/>
            </a:r>
            <a:br>
              <a:rPr lang="ru-RU" altLang="ru-RU" sz="2000" dirty="0" smtClean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altLang="ru-RU" sz="2000" dirty="0">
                <a:solidFill>
                  <a:srgbClr val="002060"/>
                </a:solidFill>
                <a:latin typeface="Calibri" pitchFamily="34" charset="0"/>
              </a:rPr>
              <a:t/>
            </a:r>
            <a:br>
              <a:rPr lang="ru-RU" altLang="ru-RU" sz="2000" dirty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altLang="ru-RU" sz="2000" dirty="0" smtClean="0">
                <a:solidFill>
                  <a:srgbClr val="002060"/>
                </a:solidFill>
                <a:latin typeface="Calibri" pitchFamily="34" charset="0"/>
              </a:rPr>
              <a:t/>
            </a:r>
            <a:br>
              <a:rPr lang="ru-RU" altLang="ru-RU" sz="2000" dirty="0" smtClean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alt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alt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БЮДЖЕТНОЕ </a:t>
            </a:r>
            <a:r>
              <a:rPr lang="ru-RU" altLang="ru-RU" sz="2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ОБЩЕОБРАЗОВАТЕЛЬНОЕ </a:t>
            </a:r>
            <a:r>
              <a:rPr lang="ru-RU" alt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УЧРЕЖДЕНИЕ СРЕДНЯЯ ОБЩЕОБРАЗОВАТЕЛЬНАЯ ШКОЛА №1 ПОСЁЛКА </a:t>
            </a:r>
            <a:r>
              <a:rPr lang="ru-RU" alt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БРАТСКОГО </a:t>
            </a:r>
            <a:r>
              <a:rPr lang="ru-RU" alt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 ТИХОРЕЦКИЙ </a:t>
            </a:r>
            <a:r>
              <a:rPr lang="ru-RU" alt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r>
              <a:rPr lang="ru-RU" alt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4000" dirty="0" smtClean="0">
                <a:solidFill>
                  <a:srgbClr val="C00000"/>
                </a:solidFill>
                <a:latin typeface="Calibri" pitchFamily="34" charset="0"/>
              </a:rPr>
              <a:t/>
            </a:r>
            <a:br>
              <a:rPr lang="ru-RU" altLang="ru-RU" sz="4000" dirty="0" smtClean="0">
                <a:solidFill>
                  <a:srgbClr val="C00000"/>
                </a:solidFill>
                <a:latin typeface="Calibri" pitchFamily="34" charset="0"/>
              </a:rPr>
            </a:br>
            <a:r>
              <a:rPr lang="ru-RU" sz="4800" cap="none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Прославившая землю Тихорецкую</a:t>
            </a:r>
            <a:br>
              <a:rPr lang="ru-RU" sz="4800" cap="none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941168"/>
            <a:ext cx="6750512" cy="1656184"/>
          </a:xfrm>
          <a:noFill/>
        </p:spPr>
        <p:txBody>
          <a:bodyPr>
            <a:normAutofit/>
          </a:bodyPr>
          <a:lstStyle/>
          <a:p>
            <a:pPr algn="r">
              <a:lnSpc>
                <a:spcPct val="9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ПОДГОТОВИЛА:</a:t>
            </a:r>
            <a:endParaRPr lang="ru-RU" altLang="ru-RU" sz="2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90000"/>
              </a:lnSpc>
            </a:pPr>
            <a:r>
              <a:rPr lang="ru-RU" alt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Бохан Н.Ф.,</a:t>
            </a:r>
            <a:endParaRPr lang="ru-RU" altLang="ru-RU" sz="2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90000"/>
              </a:lnSpc>
            </a:pPr>
            <a:r>
              <a:rPr lang="ru-RU" alt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 </a:t>
            </a:r>
            <a:r>
              <a:rPr lang="ru-RU" altLang="ru-RU" sz="2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кубановедения</a:t>
            </a:r>
            <a:r>
              <a:rPr lang="ru-RU" alt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>
              <a:lnSpc>
                <a:spcPct val="90000"/>
              </a:lnSpc>
            </a:pPr>
            <a:r>
              <a:rPr lang="ru-RU" alt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 </a:t>
            </a:r>
            <a:r>
              <a:rPr lang="ru-RU" alt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СОШ № 1 </a:t>
            </a:r>
            <a:r>
              <a:rPr lang="ru-RU" altLang="ru-RU" sz="2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пос.Братского</a:t>
            </a:r>
            <a:r>
              <a:rPr lang="ru-RU" alt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МО Тихорецкий </a:t>
            </a:r>
            <a:endParaRPr lang="ru-RU" altLang="ru-RU" sz="2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48" y="332656"/>
            <a:ext cx="1057275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40" y="332656"/>
            <a:ext cx="1057275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 descr="H:\8.jpe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5" t="1164" r="35376" b="71570"/>
          <a:stretch/>
        </p:blipFill>
        <p:spPr bwMode="auto">
          <a:xfrm>
            <a:off x="5508104" y="692696"/>
            <a:ext cx="3133725" cy="22288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:\9.jpe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2507" b="22985"/>
          <a:stretch/>
        </p:blipFill>
        <p:spPr bwMode="auto">
          <a:xfrm>
            <a:off x="0" y="34870"/>
            <a:ext cx="5791200" cy="62960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9400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23528" y="-472709"/>
            <a:ext cx="8496944" cy="8705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УКАЗ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ПРЕЗИДИУМА ВЕРХОВНОГО СОВЕТА СССР</a:t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присвоении звания Героя Социалистического Труда передовикам сельского хозяйства </a:t>
            </a:r>
            <a:endParaRPr lang="ru-RU" sz="2400" b="1" dirty="0" smtClean="0">
              <a:solidFill>
                <a:srgbClr val="FFC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Краснодарского края</a:t>
            </a:r>
            <a:r>
              <a:rPr lang="ru-RU" sz="24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особые заслуги в развитии сельского хозяйства и достижение высоких показателей по производству продуктов сельского хозяйства при­своить звание Героя Социалистического Труда </a:t>
            </a:r>
            <a:r>
              <a:rPr lang="ru-RU" sz="2400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вручением ордена </a:t>
            </a:r>
            <a:r>
              <a:rPr lang="ru-RU" sz="24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Ленина </a:t>
            </a:r>
            <a:r>
              <a:rPr lang="ru-RU" sz="2400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золотой медали </a:t>
            </a:r>
            <a:r>
              <a:rPr lang="ru-RU" sz="24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«Серп и Молот»:</a:t>
            </a:r>
            <a:endParaRPr lang="ru-RU" sz="2400" dirty="0">
              <a:solidFill>
                <a:srgbClr val="FFC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2400" b="1" u="sng" dirty="0" smtClean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Шинкоренко</a:t>
            </a:r>
            <a:r>
              <a:rPr lang="ru-RU" sz="2400" b="1" u="sng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Екатерине Петровне — свинарке совхоза «</a:t>
            </a:r>
            <a:r>
              <a:rPr lang="ru-RU" sz="2400" b="1" u="sng" dirty="0" smtClean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Больше­вик</a:t>
            </a:r>
            <a:r>
              <a:rPr lang="ru-RU" sz="2400" b="1" u="sng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Тихорецкого </a:t>
            </a:r>
            <a:r>
              <a:rPr lang="ru-RU" sz="2400" b="1" u="sng" dirty="0" smtClean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r>
              <a:rPr lang="ru-RU" sz="2400" u="sng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Председатель Президиума Верховного Совета СССР К. </a:t>
            </a:r>
            <a:r>
              <a:rPr lang="ru-RU" sz="2000" b="1" dirty="0" smtClean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ВОРОШИЛОВ</a:t>
            </a:r>
            <a:r>
              <a:rPr lang="ru-RU" sz="2000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Москва, Кремль. 31 октября 1957 г.</a:t>
            </a:r>
            <a:br>
              <a:rPr lang="ru-RU" sz="2000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rgbClr val="FFC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42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7772400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"/>
            <a:ext cx="8463883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>
          <a:xfrm>
            <a:off x="500034" y="476250"/>
            <a:ext cx="7500990" cy="839788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ПОСЕЛОК БРАТСКИЙ.                                        РОДНЫЕ МЕСТА  Е.П. ШИНКОРЕНКО</a:t>
            </a:r>
          </a:p>
        </p:txBody>
      </p:sp>
      <p:pic>
        <p:nvPicPr>
          <p:cNvPr id="5124" name="Picture 9" descr="40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1520" y="1773238"/>
            <a:ext cx="4391918" cy="3482975"/>
          </a:xfrm>
          <a:noFill/>
        </p:spPr>
      </p:pic>
      <p:pic>
        <p:nvPicPr>
          <p:cNvPr id="5123" name="Picture 8" descr="40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>
          <a:xfrm>
            <a:off x="4283968" y="2924944"/>
            <a:ext cx="3960440" cy="2742355"/>
          </a:xfrm>
          <a:noFill/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85728"/>
            <a:ext cx="7775186" cy="592935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Улица Козлова. Здесь жила Герой Социалистического труда ШИНКОРЕНКО ЕКАТЕРИНА ПЕТРОВНА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6286520"/>
            <a:ext cx="6172200" cy="88402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r="6090" b="12329"/>
          <a:stretch>
            <a:fillRect/>
          </a:stretch>
        </p:blipFill>
        <p:spPr bwMode="auto">
          <a:xfrm>
            <a:off x="1475656" y="404664"/>
            <a:ext cx="6387622" cy="4171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 descr="Региональный информационный сайт РЕГИОН-ТВЕРЬ Официальные новости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812" y="3789039"/>
            <a:ext cx="3384376" cy="2841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Меню для Буренки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426" y="3789039"/>
            <a:ext cx="3096344" cy="2841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89039"/>
            <a:ext cx="2841015" cy="2833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332656"/>
            <a:ext cx="877825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Труженики земли!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 от зари до зари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Заняты тяжким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трудом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Только уже никогда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Вас не сманить в города.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Сроду в другие края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Вас не отпустит земля.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Вместе со всею страной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Низкий поклон вам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земной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9577"/>
            <a:ext cx="2175342" cy="2009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81974"/>
            <a:ext cx="2153522" cy="1997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98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72452" cy="6106690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нивах и пашнях</a:t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красивые люди,</a:t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Они у земли набрались красоты</a:t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если ты землю                               Всем   сердцем полюбишь,</a:t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Любви настоящей достоин </a:t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ты</a:t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                                                                                                                       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>                                      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Е.Долматовский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type="subTitle" idx="4294967295"/>
          </p:nvPr>
        </p:nvSpPr>
        <p:spPr>
          <a:xfrm>
            <a:off x="2971800" y="5003800"/>
            <a:ext cx="6172200" cy="1371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1000108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шеница, поля, поле, пшеничные поля, природа, колосья, колоски, макро, красивые обои, небо, облака - (картинка, изображение, фо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:\12.jpe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71" t="5358" r="40035" b="63657"/>
          <a:stretch/>
        </p:blipFill>
        <p:spPr bwMode="auto">
          <a:xfrm>
            <a:off x="2195736" y="1268760"/>
            <a:ext cx="4464496" cy="51845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075240" cy="85723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Шинкоренко Екатерина Петровна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29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СЕМЬЯ ЕКАТЕРИНЫ ПЕТРОВНЫ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1\Мои документы\Мои рисунки\MP Navigator\2011_03_13\IMG_0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872" y="1795450"/>
            <a:ext cx="7143800" cy="4857784"/>
          </a:xfrm>
          <a:prstGeom prst="rect">
            <a:avLst/>
          </a:prstGeom>
          <a:noFill/>
        </p:spPr>
      </p:pic>
      <p:pic>
        <p:nvPicPr>
          <p:cNvPr id="5" name="Picture 2" descr="C:\Documents and Settings\1\Мои документы\Мои рисунки\MP Navigator\2011_03_13\IMG_0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785926"/>
            <a:ext cx="7143800" cy="4857784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5194920" y="3919411"/>
            <a:ext cx="9144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6" descr="Pict0072"/>
          <p:cNvPicPr>
            <a:picLocks noChangeAspect="1" noChangeArrowheads="1"/>
          </p:cNvPicPr>
          <p:nvPr/>
        </p:nvPicPr>
        <p:blipFill>
          <a:blip r:embed="rId3"/>
          <a:srcRect l="25025"/>
          <a:stretch>
            <a:fillRect/>
          </a:stretch>
        </p:blipFill>
        <p:spPr bwMode="auto">
          <a:xfrm>
            <a:off x="4214810" y="0"/>
            <a:ext cx="4929190" cy="314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7" descr="Pict0073"/>
          <p:cNvPicPr>
            <a:picLocks noChangeAspect="1" noChangeArrowheads="1"/>
          </p:cNvPicPr>
          <p:nvPr/>
        </p:nvPicPr>
        <p:blipFill>
          <a:blip r:embed="rId4">
            <a:lum bright="40000"/>
          </a:blip>
          <a:srcRect/>
          <a:stretch>
            <a:fillRect/>
          </a:stretch>
        </p:blipFill>
        <p:spPr bwMode="blackGray">
          <a:xfrm>
            <a:off x="642911" y="3357562"/>
            <a:ext cx="3929090" cy="266382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214290"/>
            <a:ext cx="45005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6" name="Picture 2" descr="C:\Documents and Settings\1\Мои документы\Мои рисунки\MP Navigator\2011_03_14\IMG_001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52431" y="445122"/>
            <a:ext cx="2195700" cy="2348880"/>
          </a:xfrm>
          <a:prstGeom prst="rect">
            <a:avLst/>
          </a:prstGeom>
          <a:noFill/>
        </p:spPr>
      </p:pic>
      <p:pic>
        <p:nvPicPr>
          <p:cNvPr id="7" name="Picture 2" descr="C:\Documents and Settings\1\Мои документы\Мои рисунки\MP Navigator\2011_03_14\IMG_0009.jpg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5438344" y="3501009"/>
            <a:ext cx="2482121" cy="25486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OSTANAY1879.RU Костанай и костанайцы! Портал о городе и жителях - Свинарк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08912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4940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7056"/>
            <a:ext cx="7858180" cy="6734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umus Советский Нарым. Освоение Западно-Сибирского севера трудпоселенцами. 1930-1936 гг. Часть 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4938" r="5389" b="15608"/>
          <a:stretch/>
        </p:blipFill>
        <p:spPr bwMode="auto">
          <a:xfrm>
            <a:off x="107504" y="116632"/>
            <a:ext cx="8496944" cy="64087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9138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960-е Юдино фото. На уборке свеклы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6" b="8872"/>
          <a:stretch/>
        </p:blipFill>
        <p:spPr bwMode="auto">
          <a:xfrm>
            <a:off x="642910" y="116632"/>
            <a:ext cx="7817522" cy="61698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9080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806</TotalTime>
  <Words>84</Words>
  <Application>Microsoft Office PowerPoint</Application>
  <PresentationFormat>Экран (4:3)</PresentationFormat>
  <Paragraphs>30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Calibri</vt:lpstr>
      <vt:lpstr>Century Schoolbook</vt:lpstr>
      <vt:lpstr>Times New Roman</vt:lpstr>
      <vt:lpstr>Wingdings</vt:lpstr>
      <vt:lpstr>Wingdings 2</vt:lpstr>
      <vt:lpstr>Эркер</vt:lpstr>
      <vt:lpstr>      МУНИЦИПАЛЬНОЕ БЮДЖЕТНОЕ ОБЩЕОБРАЗОВАТЕЛЬНОЕ УЧРЕЖДЕНИЕ СРЕДНЯЯ ОБЩЕОБРАЗОВАТЕЛЬНАЯ ШКОЛА №1 ПОСЁЛКА БРАТСКОГО МО ТИХОРЕЦКИЙ РАЙОН  Прославившая землю Тихорецкую  </vt:lpstr>
      <vt:lpstr>      На нивах и пашнях  – красивые люди, Они у земли набрались красоты И если ты землю                               Всем   сердцем полюбишь, Любви настоящей достоин  и ты                                                                                                                                                                    Е.Долматовский</vt:lpstr>
      <vt:lpstr>Шинкоренко Екатерина Петровна</vt:lpstr>
      <vt:lpstr> СЕМЬЯ ЕКАТЕРИНЫ ПЕТРОВНЫ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ПОСЕЛОК БРАТСКИЙ.                                        РОДНЫЕ МЕСТА  Е.П. ШИНКОРЕНКО</vt:lpstr>
      <vt:lpstr>Улица Козлова. Здесь жила Герой Социалистического труда ШИНКОРЕНКО ЕКАТЕРИНА ПЕТРОВНА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Мультимедийная презентация «Родословное древо моей семьи»</dc:title>
  <dc:creator>катюша</dc:creator>
  <cp:lastModifiedBy>User</cp:lastModifiedBy>
  <cp:revision>77</cp:revision>
  <dcterms:created xsi:type="dcterms:W3CDTF">2011-03-14T16:42:57Z</dcterms:created>
  <dcterms:modified xsi:type="dcterms:W3CDTF">2019-07-01T11:22:41Z</dcterms:modified>
</cp:coreProperties>
</file>