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kisspng-person-multi-level-marketing-business-need-3d-people-5ae82d8b070d57.149218201525165451028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Проектная деятельность на ГПД в условиях реализации ФГОС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43636" y="5000636"/>
            <a:ext cx="2786082" cy="1571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Аллахвердиева Ирина Геннадьевна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воспитатель ГПД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МБОУ «Гимназия №11»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71472" y="428604"/>
            <a:ext cx="8286808" cy="135732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Требования к проекту</a:t>
            </a:r>
            <a:endParaRPr lang="ru-RU" sz="4400" dirty="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821505" y="2464587"/>
            <a:ext cx="200026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6500826" y="2285993"/>
            <a:ext cx="1571637" cy="10001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4000496" y="2714620"/>
            <a:ext cx="164307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Блок-схема: перфолента 15"/>
          <p:cNvSpPr/>
          <p:nvPr/>
        </p:nvSpPr>
        <p:spPr>
          <a:xfrm>
            <a:off x="285720" y="3571876"/>
            <a:ext cx="3214710" cy="2357454"/>
          </a:xfrm>
          <a:prstGeom prst="flowChartPunchedTap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Стимулировать интерес учащихся к определенным проблемам , решение проблем  через проектную деятельность.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Блок-схема: перфолента 16"/>
          <p:cNvSpPr/>
          <p:nvPr/>
        </p:nvSpPr>
        <p:spPr>
          <a:xfrm>
            <a:off x="6143636" y="3714752"/>
            <a:ext cx="2857520" cy="2143140"/>
          </a:xfrm>
          <a:prstGeom prst="flowChartPunchedTap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Повышение личной уверенности каждого участника и его самореализация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Вертикальный свиток 17"/>
          <p:cNvSpPr/>
          <p:nvPr/>
        </p:nvSpPr>
        <p:spPr>
          <a:xfrm>
            <a:off x="3500430" y="3643314"/>
            <a:ext cx="2428892" cy="2571768"/>
          </a:xfrm>
          <a:prstGeom prst="vertic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Совместная работа с учащимися и их родителями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ony\Desktop\картинки по ПДД\iд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143380"/>
            <a:ext cx="3571900" cy="252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Лента лицом вниз 5"/>
          <p:cNvSpPr/>
          <p:nvPr/>
        </p:nvSpPr>
        <p:spPr>
          <a:xfrm>
            <a:off x="1214414" y="285728"/>
            <a:ext cx="6357982" cy="1285884"/>
          </a:xfrm>
          <a:prstGeom prst="ribb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Актуальность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1785926"/>
            <a:ext cx="70723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</a:rPr>
              <a:t>Причиной </a:t>
            </a:r>
            <a:r>
              <a:rPr lang="ru-RU" sz="2400" dirty="0" err="1" smtClean="0">
                <a:latin typeface="Times New Roman" pitchFamily="18" charset="0"/>
              </a:rPr>
              <a:t>дорожно</a:t>
            </a:r>
            <a:r>
              <a:rPr lang="ru-RU" sz="2400" dirty="0" smtClean="0">
                <a:latin typeface="Times New Roman" pitchFamily="18" charset="0"/>
              </a:rPr>
              <a:t>  –транспортных происшествий являются дети . Поэтому привычки, закрепленные в детстве, остаются на всю жизнь, одной из важных проблем в обеспечении безопасности дорожного движения является профилактика детского дорожно-транспортного травматизма.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467600" cy="78581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реализации проекта: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1214414" y="928670"/>
            <a:ext cx="428628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одготовка 5"/>
          <p:cNvSpPr/>
          <p:nvPr/>
        </p:nvSpPr>
        <p:spPr>
          <a:xfrm>
            <a:off x="0" y="1928802"/>
            <a:ext cx="3857620" cy="2428892"/>
          </a:xfrm>
          <a:prstGeom prst="flowChartPrepara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Подготовительный </a:t>
            </a:r>
            <a:r>
              <a:rPr lang="ru-RU" b="1" dirty="0" smtClean="0">
                <a:solidFill>
                  <a:schemeClr val="tx1"/>
                </a:solidFill>
              </a:rPr>
              <a:t>этап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Сбор конкретных фактов, самостоятельно наблюдаемых и изучаемых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857620" y="2928934"/>
            <a:ext cx="1500198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357818" y="1785926"/>
            <a:ext cx="3429024" cy="23574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Основной этап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Группировка материала и установление общих положений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6858016" y="4143380"/>
            <a:ext cx="1000132" cy="135732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Блок-схема: карточка 9"/>
          <p:cNvSpPr/>
          <p:nvPr/>
        </p:nvSpPr>
        <p:spPr>
          <a:xfrm>
            <a:off x="2928926" y="4643446"/>
            <a:ext cx="3643338" cy="1714512"/>
          </a:xfrm>
          <a:prstGeom prst="flowChartPunchedCar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Заключительный этап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Применение полученных знаний на практике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ds05.infourok.ru/uploads/ex/05c0/00096817-9bc72957/hello_html_mf43238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500570"/>
            <a:ext cx="2433600" cy="21119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Изображение 093"/>
          <p:cNvPicPr>
            <a:picLocks noChangeAspect="1" noChangeArrowheads="1"/>
          </p:cNvPicPr>
          <p:nvPr/>
        </p:nvPicPr>
        <p:blipFill>
          <a:blip r:embed="rId2"/>
          <a:srcRect r="3319" b="18834"/>
          <a:stretch>
            <a:fillRect/>
          </a:stretch>
        </p:blipFill>
        <p:spPr bwMode="auto">
          <a:xfrm>
            <a:off x="642910" y="4143380"/>
            <a:ext cx="4573588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3108" y="214290"/>
            <a:ext cx="4929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857232"/>
            <a:ext cx="5857916" cy="3248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108632"/>
            <a:ext cx="3357554" cy="4749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Целевые прогулки по городу</a:t>
            </a:r>
            <a:endParaRPr lang="ru-RU" b="1" dirty="0"/>
          </a:p>
        </p:txBody>
      </p:sp>
      <p:pic>
        <p:nvPicPr>
          <p:cNvPr id="17410" name="Picture 2" descr="https://ds05.infourok.ru/uploads/ex/1330/0006f0ff-5703d9fc/4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1142984"/>
            <a:ext cx="2571736" cy="2928958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14423"/>
            <a:ext cx="307183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142984"/>
            <a:ext cx="276819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3812725"/>
            <a:ext cx="3598791" cy="30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Игры с детьми по ПДД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421484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285860"/>
            <a:ext cx="421484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466725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4978" y="3536942"/>
            <a:ext cx="5899022" cy="3321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Овал 6"/>
          <p:cNvSpPr/>
          <p:nvPr/>
        </p:nvSpPr>
        <p:spPr>
          <a:xfrm>
            <a:off x="5643570" y="571480"/>
            <a:ext cx="3071834" cy="18573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Творческая работа с детьми по ПДД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129</Words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Проектная деятельность на ГПД в условиях реализации ФГОС</vt:lpstr>
      <vt:lpstr>Слайд 2</vt:lpstr>
      <vt:lpstr>Слайд 3</vt:lpstr>
      <vt:lpstr>   Этапы реализации проекта:     </vt:lpstr>
      <vt:lpstr>Слайд 5</vt:lpstr>
      <vt:lpstr>Целевые прогулки по городу</vt:lpstr>
      <vt:lpstr>Игры с детьми по ПДД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30</cp:revision>
  <dcterms:created xsi:type="dcterms:W3CDTF">2021-03-03T07:33:07Z</dcterms:created>
  <dcterms:modified xsi:type="dcterms:W3CDTF">2021-03-10T07:37:25Z</dcterms:modified>
</cp:coreProperties>
</file>