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B7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085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103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690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922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826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6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449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81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12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37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548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3EE76-55D9-4B3C-9534-3CDE841CF7B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939FB-768B-4BBA-A87D-B62512598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02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10" Type="http://schemas.openxmlformats.org/officeDocument/2006/relationships/image" Target="../media/image9.jpeg"/><Relationship Id="rId4" Type="http://schemas.microsoft.com/office/2007/relationships/hdphoto" Target="../media/hdphoto1.wdp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eurasian-prize.ru/wp-content/uploads/2019/08/JMAYERH_FOM_DavidFranck_00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63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alumgc.ru/uploads/catalog/8af88a7fd30667093c87711035484ee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798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81745" y="2216727"/>
            <a:ext cx="6691746" cy="9848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4000" b="1" dirty="0" smtClean="0">
                <a:ln/>
                <a:solidFill>
                  <a:schemeClr val="accent4"/>
                </a:solidFill>
              </a:rPr>
              <a:t>31  </a:t>
            </a:r>
            <a:r>
              <a:rPr lang="ru-RU" sz="4000" b="1" dirty="0">
                <a:ln/>
                <a:solidFill>
                  <a:schemeClr val="accent4"/>
                </a:solidFill>
              </a:rPr>
              <a:t>12  16  15  16  14   10  12   1</a:t>
            </a:r>
          </a:p>
          <a:p>
            <a:endParaRPr lang="ru-RU" b="1" dirty="0">
              <a:ln/>
              <a:solidFill>
                <a:schemeClr val="accent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81745" y="1413163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Э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99163" y="1413163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5799" y="1412979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799" y="1412979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85163" y="1412979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47163" y="1412979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75417" y="1412979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1217" y="1412979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1208" y="1412979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2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s://st2.depositphotos.com/1006602/9232/i/950/depositphotos_92328686-stock-photo-the-russian-money-on-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63" y="0"/>
            <a:ext cx="3386720" cy="2272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kredit-otziv.ru/images/40154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108" y="2738003"/>
            <a:ext cx="4303528" cy="326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coolparty.com.ua/content/images/6/87257107678386_small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163" y="3629802"/>
            <a:ext cx="258661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fb.ru/misc/i/gallery/67143/237214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388" y="272436"/>
            <a:ext cx="2981903" cy="223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s1.1zoom.ru/b5050/162/Dogs_Cats_Rabbits_Parrots_Frogs_White_background_549733_1920x1200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35" y="3800878"/>
            <a:ext cx="3902637" cy="243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s://im0-tub-ru.yandex.net/i?id=9aaff00946ac5a8d1d4dcd5fcd70381c-l&amp;n=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4985" y="1574975"/>
            <a:ext cx="3277633" cy="186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69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alexschneider.ru/wp-content/uploads/2012/11/2012-03-48-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782" y="-1"/>
            <a:ext cx="8271163" cy="686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01969" y="471054"/>
            <a:ext cx="7337776" cy="1634490"/>
          </a:xfrm>
          <a:prstGeom prst="flowChartAlternateProcess">
            <a:avLst/>
          </a:prstGeom>
          <a:solidFill>
            <a:srgbClr val="EDB73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u="sng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</a:t>
            </a:r>
            <a:r>
              <a:rPr lang="ru-RU" sz="6600" b="1" i="1" u="sng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КОПИтошка</a:t>
            </a:r>
            <a:r>
              <a:rPr lang="ru-RU" sz="6600" b="1" i="1" u="sng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»</a:t>
            </a:r>
          </a:p>
          <a:p>
            <a:pPr algn="ctr"/>
            <a:endParaRPr lang="ru-RU" sz="12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endParaRPr lang="ru-RU" sz="12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126" name="Picture 6" descr="http://kpolibrary.ucoz.ru/KPDB/Periodika/zhurnal_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" y="286259"/>
            <a:ext cx="1908605" cy="2511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im0-tub-ru.yandex.net/i?id=a0fbdde5b26a01788b4788574b4fd06f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" y="3553843"/>
            <a:ext cx="2307821" cy="29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content.onliner.by/forum/4d7/2d7/824241/800x800/8ffef32422f744c21eccd6e93181ff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2435" y="202785"/>
            <a:ext cx="2285022" cy="308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knigamir.com/upload/iblock/c04/c0499ec9f42dbe7a8a1355cee2f4602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251" y="3920836"/>
            <a:ext cx="2008548" cy="274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1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35928" y="193964"/>
            <a:ext cx="728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Распределим роли: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5019" y="840295"/>
            <a:ext cx="9088581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Чтец –отвечает за понимание задания всеми членами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Эксперт – отвечает за окончательное принятие решения о правильности выполнения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задания.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Оформитель – главный по оформлению заданий на странице журнала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Контролёр – его задача следить за соблюдением правил поведения, временем, порядком на рабочем месте.</a:t>
            </a: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21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www.pngkit.com/png/detail/444-4448497_use-the-transparent-template-to-place-photo-behin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1" y="-90400"/>
            <a:ext cx="9185564" cy="71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77147" y="318654"/>
            <a:ext cx="6317671" cy="1634490"/>
          </a:xfrm>
          <a:prstGeom prst="flowChartAlternateProcess">
            <a:avLst/>
          </a:prstGeom>
          <a:solidFill>
            <a:srgbClr val="EDB73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u="sng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</a:t>
            </a:r>
            <a:r>
              <a:rPr lang="ru-RU" sz="6600" b="1" i="1" u="sng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КОПИтошка</a:t>
            </a:r>
            <a:r>
              <a:rPr lang="ru-RU" sz="6600" b="1" i="1" u="sng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»</a:t>
            </a:r>
          </a:p>
          <a:p>
            <a:pPr algn="ctr"/>
            <a:endParaRPr lang="ru-RU" sz="12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endParaRPr lang="ru-RU" sz="12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02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066" t="34570" r="40630" b="17383"/>
          <a:stretch/>
        </p:blipFill>
        <p:spPr>
          <a:xfrm>
            <a:off x="828675" y="400051"/>
            <a:ext cx="10258425" cy="562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0618" y="346364"/>
            <a:ext cx="587432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Оцени себя:</a:t>
            </a:r>
          </a:p>
          <a:p>
            <a:endParaRPr lang="ru-RU" dirty="0"/>
          </a:p>
        </p:txBody>
      </p:sp>
      <p:pic>
        <p:nvPicPr>
          <p:cNvPr id="3" name="Рисунок 2" descr="https://avatars.mds.yandex.net/get-zen_doc/57035/pub_5c1f752da28e9200aaba2e8a_5c1f89acb8997d00a95f9739/scale_12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51" y="1331249"/>
            <a:ext cx="1571625" cy="15716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757054" y="1517879"/>
            <a:ext cx="70381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Работал отлично; выполнял свою роль и активно участвовал в обсуждении заданий, легко со всем справился.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imperial-mag.ru/upload/shop_3/2/1/2/item_21288/item_image2128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619" y="3451570"/>
            <a:ext cx="1703705" cy="170053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978726" y="3609337"/>
            <a:ext cx="70381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Работал хорошо; иногда не справлялся со своей ролью, но старался помогать своей команде.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67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122</Words>
  <Application>Microsoft Office PowerPoint</Application>
  <PresentationFormat>Широкоэкранный</PresentationFormat>
  <Paragraphs>20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Alina</dc:creator>
  <cp:lastModifiedBy>Alina</cp:lastModifiedBy>
  <cp:revision>6</cp:revision>
  <dcterms:created xsi:type="dcterms:W3CDTF">2020-11-04T07:39:43Z</dcterms:created>
  <dcterms:modified xsi:type="dcterms:W3CDTF">2020-11-04T08:33:55Z</dcterms:modified>
</cp:coreProperties>
</file>