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7" r:id="rId2"/>
    <p:sldId id="286" r:id="rId3"/>
    <p:sldId id="262" r:id="rId4"/>
    <p:sldId id="263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2360" userDrawn="1">
          <p15:clr>
            <a:srgbClr val="A4A3A4"/>
          </p15:clr>
        </p15:guide>
        <p15:guide id="5" orient="horz" pos="2460" userDrawn="1">
          <p15:clr>
            <a:srgbClr val="A4A3A4"/>
          </p15:clr>
        </p15:guide>
        <p15:guide id="6" orient="horz" pos="2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0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orient="horz" pos="2260"/>
        <p:guide orient="horz" pos="2360"/>
        <p:guide orient="horz" pos="2460"/>
        <p:guide orient="horz" pos="25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40AF-A61A-47E0-961C-11999A24B916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01C0A-ED62-4EED-96E4-E8E73536C5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1686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E01C0A-ED62-4EED-96E4-E8E73536C58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038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C151D-643E-4745-AE99-D15711ACC39B}" type="datetimeFigureOut">
              <a:rPr lang="ru-RU" smtClean="0"/>
              <a:pPr/>
              <a:t>20.04.2022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7199B-A74C-4B07-B5C1-3F795796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Учебные ситуации на уроках математики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Панова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Лина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Петровна, заместитель директора, учитель математики МБОУ»СШ№34» города Смоленска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95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834" y="3713123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-22330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u="sng" dirty="0">
                <a:solidFill>
                  <a:srgbClr val="FF0000"/>
                </a:solidFill>
                <a:latin typeface="Franklin Gothic Book"/>
              </a:rPr>
              <a:t>Задача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9616" y="1261551"/>
            <a:ext cx="2280102" cy="22191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20" y="574000"/>
            <a:ext cx="8596105" cy="28044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940" y="3212976"/>
            <a:ext cx="7998645" cy="2996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68560" y="188640"/>
            <a:ext cx="575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u="sng" dirty="0">
                <a:solidFill>
                  <a:srgbClr val="FF0000"/>
                </a:solidFill>
                <a:latin typeface="Franklin Gothic Book"/>
              </a:rPr>
              <a:t>Задача</a:t>
            </a:r>
          </a:p>
        </p:txBody>
      </p:sp>
      <p:pic>
        <p:nvPicPr>
          <p:cNvPr id="5" name="Picture 2" descr="http://img.svadbabest.ru/images/cat/firmsmap/e1591bf38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861048"/>
            <a:ext cx="2199910" cy="2214578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79090" y="76296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Протяженность ул. Кирова в Смоленске 2450м, 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а ул. Николаева на 950м меньше. Между ними расположена ул. </a:t>
            </a:r>
            <a:r>
              <a:rPr lang="ru-RU" sz="2400" b="1" dirty="0" err="1">
                <a:solidFill>
                  <a:prstClr val="black"/>
                </a:solidFill>
                <a:latin typeface="Monotype Corsiva" pitchFamily="66" charset="0"/>
              </a:rPr>
              <a:t>Неверовского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, которая составляет </a:t>
            </a:r>
            <a:r>
              <a:rPr lang="ru-RU" sz="2400" b="1" dirty="0" smtClean="0">
                <a:solidFill>
                  <a:prstClr val="black"/>
                </a:solidFill>
                <a:latin typeface="Monotype Corsiva" pitchFamily="66" charset="0"/>
              </a:rPr>
              <a:t> 1/5    </a:t>
            </a:r>
            <a:r>
              <a:rPr lang="ru-RU" sz="2400" b="1" dirty="0">
                <a:solidFill>
                  <a:prstClr val="black"/>
                </a:solidFill>
                <a:latin typeface="Monotype Corsiva" pitchFamily="66" charset="0"/>
              </a:rPr>
              <a:t>протяженности  ул. Николаева. Какова протяженность этих улиц вместе?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45025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u="sng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Решение.</a:t>
            </a:r>
            <a:endParaRPr lang="ru-RU" sz="2400" u="sn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dirty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1) 2450-950=1500 (м) - протяженность улицы Николаева.</a:t>
            </a:r>
            <a:endParaRPr lang="ru-RU" sz="3000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dirty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2) 1500:5=300 (м) - протяженность улицы </a:t>
            </a:r>
            <a:r>
              <a:rPr lang="ru-RU" sz="3000" dirty="0" err="1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Неверовского</a:t>
            </a:r>
            <a:r>
              <a:rPr lang="ru-RU" sz="3000" dirty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000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dirty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3) 2450+1500+300=4340 (м) - протяженность трех  улиц.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000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dirty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4340 м = 4км 340м.</a:t>
            </a:r>
            <a:endParaRPr lang="ru-RU" sz="30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3" y="3105835"/>
            <a:ext cx="2422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. </a:t>
            </a:r>
            <a:endParaRPr lang="ru-RU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5881" y="5885607"/>
            <a:ext cx="3208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>
                <a:solidFill>
                  <a:srgbClr val="FF0000"/>
                </a:solidFill>
                <a:latin typeface="Franklin Gothic Book"/>
              </a:rPr>
              <a:t>Ответ</a:t>
            </a:r>
            <a:r>
              <a:rPr lang="ru-RU" sz="3600" b="1" dirty="0">
                <a:solidFill>
                  <a:srgbClr val="FF0000"/>
                </a:solidFill>
                <a:latin typeface="Franklin Gothic Book"/>
              </a:rPr>
              <a:t>: </a:t>
            </a: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4км 340м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5180" y="404664"/>
            <a:ext cx="51988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Наша планета Земля 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27884"/>
            <a:ext cx="795637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</a:rPr>
              <a:t>Тема </a:t>
            </a:r>
            <a:r>
              <a:rPr kumimoji="0" lang="ru-RU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</a:rPr>
              <a:t>«Проценты» )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</a:rPr>
              <a:t>Треть поверхности нашей планеты приходится на сушу, остальное – океан. А что такое суша? Более десятой части ее составляют ледники Арктики и Антарктиды; 15,5% - пустыни, скалы и прибрежные пески; 7,4% - тундры и болота, около 2% занято городами, поселками, заводами, шахтами, аэродромами; почти 3% - испорченные человеком земли (карьеры, овраги, пустыни с разрешенной почвой). Пахотные земли составляют около 11% или только 1,5 млрд. га из общей площади суши. Сколько пахотной земли приходится на каждого из нас, если население планеты около 6 млрд. человек? 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87724" y="5445224"/>
            <a:ext cx="55806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srgbClr val="FF0000"/>
                </a:solidFill>
                <a:latin typeface="Franklin Gothic Book"/>
              </a:rPr>
              <a:t>Задание: сформулируй сам вопросы по данному тексту и ответь на них. 	</a:t>
            </a:r>
            <a:endParaRPr lang="ru-RU" sz="2800" b="1" dirty="0">
              <a:solidFill>
                <a:srgbClr val="FF0000"/>
              </a:solidFill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5248" y="575746"/>
            <a:ext cx="6768752" cy="3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задачи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6584" y="1001888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Конструкторы в годы войны создали немало первоклассной техники, среди них – истребитель «ЯК-3» (А. Яковлев). Максимальная скорость «ЯК-3» 720 км/ч., а немецкого истребителя «</a:t>
            </a:r>
            <a:r>
              <a:rPr lang="ru-RU" sz="20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Мессершмитт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Bf.109» на 120 км/ч. меньше скорости «ЯК-3» и на 30км/ч больше скорости другого истребителя </a:t>
            </a:r>
            <a:r>
              <a:rPr lang="ru-RU" sz="20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Фокке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-Вульф FW-190. Найти скорость немецкого истребителя и сравнить их со скоростью «ЯК-3».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6584" y="3351933"/>
            <a:ext cx="8445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Задача2.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Построить столбчатую диаграмму по соотношению сил СССР и Германии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71685836"/>
              </p:ext>
            </p:extLst>
          </p:nvPr>
        </p:nvGraphicFramePr>
        <p:xfrm>
          <a:off x="1331640" y="4005064"/>
          <a:ext cx="5938837" cy="2251075"/>
        </p:xfrm>
        <a:graphic>
          <a:graphicData uri="http://schemas.openxmlformats.org/presentationml/2006/ole">
            <p:oleObj spid="_x0000_s30727" name="Документ" r:id="rId3" imgW="5939606" imgH="2250441" progId="Word.Document.12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375248" y="556274"/>
            <a:ext cx="6768752" cy="3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задачи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739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836712"/>
            <a:ext cx="84609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3.  От подножья Мамаева кургана до его вершины посетитель проходит 200 гранитных ступеней, так как Сталинградская битва продолжалась 200 дней и ночей.  Высота каждой ступени 0,15 м. Какова высота Мамаева кургана?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807550"/>
            <a:ext cx="88025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24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Прохоровском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сражении участвовали 1-я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дивизия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СС, имевшая 200 танков, и 5-я танковая армия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Ротмистрова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имевшая в 4,1 раза больше танков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Т-34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Сколько советских танков участвовало в этой битве?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19" y="4327958"/>
            <a:ext cx="8802555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5. Найдя значения выражений, вы узнаете годы жизни Маршала Советского Союза, четырежды Героя Советского Союза Г.К. Жукова.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 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× 2,115 + 8,4 : 0,8) ×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II.( 30,37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0,5 – 5,125 × 8 ) ×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</a:t>
            </a:r>
            <a:endParaRPr lang="ru-RU" sz="24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(1896 г. – год рождения)          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(1974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– год смерт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и)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836712"/>
            <a:ext cx="7266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задачи</a:t>
            </a:r>
            <a:endParaRPr lang="ru-RU" sz="44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44824"/>
            <a:ext cx="8496944" cy="4934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Настоящую цену хлеба понимаешь тогда, когда его мало, не хватает. Вы изучаете много произведений, где говорится, как голодали люди во время засухи, во время войны.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Хлеб 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главное богатство нашей Родины. И пышный каравай, и буханка душистого ржаного хлеба, и сдобная булочка – итог работы сотен тысяч людей. Хлеб – мерило всех ценностей, источник жизни, труда, благополучия и радости. Хлебом-солью встречают гостей. Мы должны ценить хлеб, бережно относиться к нему.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задачи</a:t>
            </a:r>
            <a:r>
              <a:rPr lang="ru-RU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96752"/>
            <a:ext cx="7992888" cy="4934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Подсчитайте, сколько граммов весит 1/8 часть буханки хлеба массой в 1 кг? 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125 г).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Какую часть буханки составляет одна треть от восьмушки? (1/24 часть буханки).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Сколько граммов приходится на 1/24 часть буханки? 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Примерно 41,66г).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Что больше: 1/24 или 1/16? Представьте, что этими дробями выражаются доли хлебного пайка. В каком пайке больше хлеба? На сколько граммов?</a:t>
            </a:r>
            <a:r>
              <a:rPr lang="ru-RU" sz="24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1/16 части буханки хлеба больше, чем в 1/24 части примерно на 21 г).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60648"/>
            <a:ext cx="7554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Патриотические задачи</a:t>
            </a:r>
            <a:endParaRPr lang="ru-RU" sz="44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2186" y="1349479"/>
            <a:ext cx="79208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такая “восьмушка” была дневным рационом ленинградцев в самые тяжелые дни блокады этого города. Блокада длилась 900 дней, но самым трудным периодом оказалась зима 1941-1942 гг., когда основные городские припасы были уничтожены немецкими самолетами, а увезти ослабевших детей и стариков, раненых и больных было невозможно, так как все пути из города были отрезаны врагом. Только зимой 1942 г. стал лед на Ладожском озере, и по нему была проложена в город дорога, названная дорогой жизни</a:t>
            </a: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592</Words>
  <Application>Microsoft Office PowerPoint</Application>
  <PresentationFormat>Экран (4:3)</PresentationFormat>
  <Paragraphs>41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Документ</vt:lpstr>
      <vt:lpstr>Учебные ситуации на уроках математики</vt:lpstr>
      <vt:lpstr>   </vt:lpstr>
      <vt:lpstr>Слайд 3</vt:lpstr>
      <vt:lpstr>Слайд 4</vt:lpstr>
      <vt:lpstr>Слайд 5</vt:lpstr>
      <vt:lpstr>Слайд 6</vt:lpstr>
      <vt:lpstr>Слайд 7</vt:lpstr>
      <vt:lpstr>Патриотические задачи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шаги  в профориентационной подготовке…</dc:title>
  <dc:creator>Пользователь</dc:creator>
  <cp:lastModifiedBy>Windows User</cp:lastModifiedBy>
  <cp:revision>32</cp:revision>
  <dcterms:created xsi:type="dcterms:W3CDTF">2019-11-06T09:22:03Z</dcterms:created>
  <dcterms:modified xsi:type="dcterms:W3CDTF">2022-04-20T11:02:13Z</dcterms:modified>
</cp:coreProperties>
</file>