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85" r:id="rId3"/>
    <p:sldId id="258" r:id="rId4"/>
    <p:sldId id="266" r:id="rId5"/>
    <p:sldId id="259" r:id="rId6"/>
    <p:sldId id="260" r:id="rId7"/>
    <p:sldId id="261" r:id="rId8"/>
    <p:sldId id="262" r:id="rId9"/>
    <p:sldId id="263" r:id="rId10"/>
    <p:sldId id="264"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7029AC-9F63-4E9A-9264-8D4040953E2A}" type="datetimeFigureOut">
              <a:rPr lang="ru-RU" smtClean="0"/>
              <a:pPr/>
              <a:t>14.03.2016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FC1C8A-1608-4119-9E80-DDEBFBD88BE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4075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301625" y="1600200"/>
            <a:ext cx="8540750" cy="4498975"/>
          </a:xfrm>
        </p:spPr>
        <p:txBody>
          <a:bodyPr/>
          <a:lstStyle/>
          <a:p>
            <a:pPr lvl="0"/>
            <a:endParaRPr lang="ru-RU" noProof="0" smtClean="0"/>
          </a:p>
        </p:txBody>
      </p:sp>
      <p:sp>
        <p:nvSpPr>
          <p:cNvPr id="4" name="Rectangle 154"/>
          <p:cNvSpPr>
            <a:spLocks noGrp="1" noChangeArrowheads="1"/>
          </p:cNvSpPr>
          <p:nvPr>
            <p:ph type="dt" sz="half" idx="10"/>
          </p:nvPr>
        </p:nvSpPr>
        <p:spPr>
          <a:ln/>
        </p:spPr>
        <p:txBody>
          <a:bodyPr/>
          <a:lstStyle>
            <a:lvl1pPr>
              <a:defRPr/>
            </a:lvl1pPr>
          </a:lstStyle>
          <a:p>
            <a:pPr>
              <a:defRPr/>
            </a:pPr>
            <a:endParaRPr lang="ru-RU"/>
          </a:p>
        </p:txBody>
      </p:sp>
      <p:sp>
        <p:nvSpPr>
          <p:cNvPr id="5" name="Rectangle 155"/>
          <p:cNvSpPr>
            <a:spLocks noGrp="1" noChangeArrowheads="1"/>
          </p:cNvSpPr>
          <p:nvPr>
            <p:ph type="ftr" sz="quarter" idx="11"/>
          </p:nvPr>
        </p:nvSpPr>
        <p:spPr>
          <a:ln/>
        </p:spPr>
        <p:txBody>
          <a:bodyPr/>
          <a:lstStyle>
            <a:lvl1pPr>
              <a:defRPr/>
            </a:lvl1pPr>
          </a:lstStyle>
          <a:p>
            <a:pPr>
              <a:defRPr/>
            </a:pPr>
            <a:endParaRPr lang="ru-RU"/>
          </a:p>
        </p:txBody>
      </p:sp>
      <p:sp>
        <p:nvSpPr>
          <p:cNvPr id="6" name="Rectangle 156"/>
          <p:cNvSpPr>
            <a:spLocks noGrp="1" noChangeArrowheads="1"/>
          </p:cNvSpPr>
          <p:nvPr>
            <p:ph type="sldNum" sz="quarter" idx="12"/>
          </p:nvPr>
        </p:nvSpPr>
        <p:spPr>
          <a:ln/>
        </p:spPr>
        <p:txBody>
          <a:bodyPr/>
          <a:lstStyle>
            <a:lvl1pPr>
              <a:defRPr/>
            </a:lvl1pPr>
          </a:lstStyle>
          <a:p>
            <a:pPr>
              <a:defRPr/>
            </a:pPr>
            <a:fld id="{927984E2-A622-4961-989C-58463D500C9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14.03.2016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J:\&#1086;&#1090;&#1082;&#1088;&#1099;&#1090;&#1099;&#1081;%20&#1091;&#1088;&#1086;&#1082;%20&#1087;&#1086;%20&#1090;&#1077;&#1084;&#1077;%20Travelling%20(2016)\MOVE.mp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file:///G:\&#1086;&#1090;&#1082;&#1088;&#1099;&#1090;&#1099;&#1081;%20&#1091;&#1088;&#1086;&#1082;%20&#1087;&#1086;%20&#1090;&#1077;&#1084;&#1077;%20Travelling%20(2016)\&#1079;&#1074;&#1091;&#1082;&#1080;%20&#1090;&#1088;&#1072;&#1085;&#1089;&#1087;&#1086;&#1088;&#1090;&#1072;\&#1079;&#1074;&#1091;&#1082;%203.mp3" TargetMode="External"/><Relationship Id="rId7" Type="http://schemas.openxmlformats.org/officeDocument/2006/relationships/image" Target="../media/image26.png"/><Relationship Id="rId2" Type="http://schemas.openxmlformats.org/officeDocument/2006/relationships/audio" Target="file:///G:\&#1086;&#1090;&#1082;&#1088;&#1099;&#1090;&#1099;&#1081;%20&#1091;&#1088;&#1086;&#1082;%20&#1087;&#1086;%20&#1090;&#1077;&#1084;&#1077;%20Travelling%20(2016)\&#1079;&#1074;&#1091;&#1082;&#1080;%20&#1090;&#1088;&#1072;&#1085;&#1089;&#1087;&#1086;&#1088;&#1090;&#1072;\&#1079;&#1074;&#1091;&#1082;%202.mp3" TargetMode="External"/><Relationship Id="rId1" Type="http://schemas.openxmlformats.org/officeDocument/2006/relationships/audio" Target="file:///G:\&#1086;&#1090;&#1082;&#1088;&#1099;&#1090;&#1099;&#1081;%20&#1091;&#1088;&#1086;&#1082;%20&#1087;&#1086;%20&#1090;&#1077;&#1084;&#1077;%20Travelling%20(2016)\&#1079;&#1074;&#1091;&#1082;&#1080;%20&#1090;&#1088;&#1072;&#1085;&#1089;&#1087;&#1086;&#1088;&#1090;&#1072;\&#1079;&#1074;&#1091;&#1082;%201.mp3" TargetMode="External"/><Relationship Id="rId6" Type="http://schemas.openxmlformats.org/officeDocument/2006/relationships/slideLayout" Target="../slideLayouts/slideLayout4.xml"/><Relationship Id="rId11" Type="http://schemas.openxmlformats.org/officeDocument/2006/relationships/image" Target="../media/image30.png"/><Relationship Id="rId5" Type="http://schemas.openxmlformats.org/officeDocument/2006/relationships/audio" Target="file:///G:\&#1086;&#1090;&#1082;&#1088;&#1099;&#1090;&#1099;&#1081;%20&#1091;&#1088;&#1086;&#1082;%20&#1087;&#1086;%20&#1090;&#1077;&#1084;&#1077;%20Travelling%20(2016)\&#1079;&#1074;&#1091;&#1082;&#1080;%20&#1090;&#1088;&#1072;&#1085;&#1089;&#1087;&#1086;&#1088;&#1090;&#1072;\&#1079;&#1074;&#1091;&#1082;%205.mp3" TargetMode="External"/><Relationship Id="rId10" Type="http://schemas.openxmlformats.org/officeDocument/2006/relationships/image" Target="../media/image29.png"/><Relationship Id="rId4" Type="http://schemas.openxmlformats.org/officeDocument/2006/relationships/audio" Target="file:///G:\&#1086;&#1090;&#1082;&#1088;&#1099;&#1090;&#1099;&#1081;%20&#1091;&#1088;&#1086;&#1082;%20&#1087;&#1086;%20&#1090;&#1077;&#1084;&#1077;%20Travelling%20(2016)\&#1079;&#1074;&#1091;&#1082;&#1080;%20&#1090;&#1088;&#1072;&#1085;&#1089;&#1087;&#1086;&#1088;&#1090;&#1072;\&#1079;&#1074;&#1091;&#1082;%204.mp3" TargetMode="External"/><Relationship Id="rId9"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4.xml"/><Relationship Id="rId1" Type="http://schemas.openxmlformats.org/officeDocument/2006/relationships/video" Target="file:///J:\&#1086;&#1090;&#1082;&#1088;&#1099;&#1090;&#1099;&#1081;%20&#1091;&#1088;&#1086;&#1082;%20&#1087;&#1086;%20&#1090;&#1077;&#1084;&#1077;%20Travelling%20(2016)\10%20Reasons%20Traveling%20Makes%20You%20a%20Better%20Person.mp4"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7.xml"/><Relationship Id="rId7"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75656" y="476672"/>
            <a:ext cx="6048672" cy="1514599"/>
          </a:xfrm>
        </p:spPr>
        <p:txBody>
          <a:bodyPr>
            <a:normAutofit fontScale="90000"/>
          </a:bodyPr>
          <a:lstStyle/>
          <a:p>
            <a:r>
              <a:rPr lang="en-US" sz="8000" dirty="0" smtClean="0">
                <a:latin typeface="Times New Roman" pitchFamily="18" charset="0"/>
                <a:cs typeface="Times New Roman" pitchFamily="18" charset="0"/>
              </a:rPr>
              <a:t>TRAVELLING</a:t>
            </a:r>
            <a:endParaRPr lang="ru-RU" sz="8000" dirty="0">
              <a:latin typeface="Times New Roman" pitchFamily="18" charset="0"/>
              <a:cs typeface="Times New Roman" pitchFamily="18" charset="0"/>
            </a:endParaRPr>
          </a:p>
        </p:txBody>
      </p:sp>
      <p:pic>
        <p:nvPicPr>
          <p:cNvPr id="3" name="Рисунок 2" descr="Компас 3.jpg"/>
          <p:cNvPicPr>
            <a:picLocks noChangeAspect="1"/>
          </p:cNvPicPr>
          <p:nvPr/>
        </p:nvPicPr>
        <p:blipFill>
          <a:blip r:embed="rId2" cstate="print"/>
          <a:stretch>
            <a:fillRect/>
          </a:stretch>
        </p:blipFill>
        <p:spPr>
          <a:xfrm>
            <a:off x="971600" y="2060848"/>
            <a:ext cx="7200800" cy="420046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Environment</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Family/social</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Business</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9" name="Блок-схема: узел 8">
            <a:hlinkClick r:id="rId2"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a:hlinkClick r:id="rId3" action="ppaction://hlinksldjump"/>
          </p:cNvPr>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Recreation</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Cultural</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2" name="Блок-схема: узел 11">
            <a:hlinkClick r:id="rId4"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type="title"/>
          </p:nvPr>
        </p:nvPicPr>
        <p:blipFill>
          <a:blip r:embed="rId2" cstate="print"/>
          <a:srcRect/>
          <a:stretch>
            <a:fillRect/>
          </a:stretch>
        </p:blipFill>
        <p:spPr>
          <a:xfrm>
            <a:off x="323528" y="3800724"/>
            <a:ext cx="2808311" cy="2160240"/>
          </a:xfrm>
          <a:noFill/>
        </p:spPr>
      </p:pic>
      <p:sp>
        <p:nvSpPr>
          <p:cNvPr id="101379" name="Rectangle 3"/>
          <p:cNvSpPr>
            <a:spLocks noGrp="1" noRot="1" noChangeArrowheads="1"/>
          </p:cNvSpPr>
          <p:nvPr>
            <p:ph type="body" idx="1"/>
          </p:nvPr>
        </p:nvSpPr>
        <p:spPr>
          <a:xfrm>
            <a:off x="323850" y="333375"/>
            <a:ext cx="8540750" cy="3383657"/>
          </a:xfrm>
        </p:spPr>
        <p:txBody>
          <a:bodyPr/>
          <a:lstStyle/>
          <a:p>
            <a:pPr eaLnBrk="1" hangingPunct="1">
              <a:buNone/>
              <a:defRPr/>
            </a:pPr>
            <a:r>
              <a:rPr lang="en-US" dirty="0" smtClean="0">
                <a:solidFill>
                  <a:schemeClr val="hlink"/>
                </a:solidFill>
                <a:latin typeface="Times New Roman" pitchFamily="18" charset="0"/>
                <a:cs typeface="Times New Roman" pitchFamily="18" charset="0"/>
              </a:rPr>
              <a:t>1. </a:t>
            </a:r>
            <a:r>
              <a:rPr lang="en-US" b="1" dirty="0" smtClean="0">
                <a:solidFill>
                  <a:schemeClr val="hlink"/>
                </a:solidFill>
                <a:latin typeface="Times New Roman" pitchFamily="18" charset="0"/>
                <a:cs typeface="Times New Roman" pitchFamily="18" charset="0"/>
              </a:rPr>
              <a:t>Adventure</a:t>
            </a:r>
            <a:r>
              <a:rPr lang="en-US" b="1" dirty="0" smtClean="0">
                <a:latin typeface="Times New Roman" pitchFamily="18" charset="0"/>
                <a:cs typeface="Times New Roman" pitchFamily="18" charset="0"/>
              </a:rPr>
              <a:t>  </a:t>
            </a:r>
          </a:p>
          <a:p>
            <a:pPr eaLnBrk="1" hangingPunct="1">
              <a:buFont typeface="Arial" charset="0"/>
              <a:buNone/>
              <a:defRPr/>
            </a:pPr>
            <a:r>
              <a:rPr lang="en-US" dirty="0" smtClean="0">
                <a:latin typeface="Times New Roman" pitchFamily="18" charset="0"/>
                <a:cs typeface="Times New Roman" pitchFamily="18" charset="0"/>
              </a:rPr>
              <a:t>   Usually attracts young people that enjoy physical activity and who wants something “unusual”.</a:t>
            </a:r>
          </a:p>
          <a:p>
            <a:pPr eaLnBrk="1" hangingPunct="1">
              <a:buFont typeface="Arial" charset="0"/>
              <a:buNone/>
              <a:defRPr/>
            </a:pPr>
            <a:endParaRPr lang="en-US" dirty="0" smtClean="0">
              <a:latin typeface="Times New Roman" pitchFamily="18" charset="0"/>
              <a:cs typeface="Times New Roman" pitchFamily="18" charset="0"/>
            </a:endParaRPr>
          </a:p>
          <a:p>
            <a:pPr eaLnBrk="1" hangingPunct="1">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Rock or mountain climbing, bungee jumping.</a:t>
            </a:r>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pic>
        <p:nvPicPr>
          <p:cNvPr id="8197" name="Picture 7"/>
          <p:cNvPicPr>
            <a:picLocks noChangeAspect="1" noChangeArrowheads="1"/>
          </p:cNvPicPr>
          <p:nvPr/>
        </p:nvPicPr>
        <p:blipFill>
          <a:blip r:embed="rId3" cstate="print"/>
          <a:srcRect/>
          <a:stretch>
            <a:fillRect/>
          </a:stretch>
        </p:blipFill>
        <p:spPr bwMode="auto">
          <a:xfrm>
            <a:off x="3347864" y="3789040"/>
            <a:ext cx="2592594" cy="2171924"/>
          </a:xfrm>
          <a:prstGeom prst="rect">
            <a:avLst/>
          </a:prstGeom>
          <a:noFill/>
          <a:ln w="9525">
            <a:noFill/>
            <a:miter lim="800000"/>
            <a:headEnd/>
            <a:tailEnd/>
          </a:ln>
        </p:spPr>
      </p:pic>
      <p:pic>
        <p:nvPicPr>
          <p:cNvPr id="8198" name="Picture 8"/>
          <p:cNvPicPr>
            <a:picLocks noChangeAspect="1" noChangeArrowheads="1"/>
          </p:cNvPicPr>
          <p:nvPr/>
        </p:nvPicPr>
        <p:blipFill>
          <a:blip r:embed="rId4" cstate="print"/>
          <a:srcRect/>
          <a:stretch>
            <a:fillRect/>
          </a:stretch>
        </p:blipFill>
        <p:spPr bwMode="auto">
          <a:xfrm>
            <a:off x="6119664" y="3800724"/>
            <a:ext cx="2700808"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type="title"/>
          </p:nvPr>
        </p:nvPicPr>
        <p:blipFill>
          <a:blip r:embed="rId2" cstate="print"/>
          <a:srcRect/>
          <a:stretch>
            <a:fillRect/>
          </a:stretch>
        </p:blipFill>
        <p:spPr>
          <a:xfrm>
            <a:off x="4716463" y="2781300"/>
            <a:ext cx="4116387" cy="3141663"/>
          </a:xfrm>
        </p:spPr>
      </p:pic>
      <p:sp>
        <p:nvSpPr>
          <p:cNvPr id="102403" name="Rectangle 3"/>
          <p:cNvSpPr>
            <a:spLocks noGrp="1" noRot="1" noChangeArrowheads="1"/>
          </p:cNvSpPr>
          <p:nvPr>
            <p:ph type="body" idx="1"/>
          </p:nvPr>
        </p:nvSpPr>
        <p:spPr>
          <a:xfrm>
            <a:off x="323850" y="188913"/>
            <a:ext cx="8540750" cy="4498975"/>
          </a:xfrm>
        </p:spPr>
        <p:txBody>
          <a:bodyPr/>
          <a:lstStyle/>
          <a:p>
            <a:pPr eaLnBrk="1" hangingPunct="1">
              <a:buNone/>
              <a:defRPr/>
            </a:pPr>
            <a:r>
              <a:rPr lang="en-US" dirty="0" smtClean="0">
                <a:solidFill>
                  <a:schemeClr val="hlink"/>
                </a:solidFill>
                <a:latin typeface="Times New Roman" pitchFamily="18" charset="0"/>
                <a:cs typeface="Times New Roman" pitchFamily="18" charset="0"/>
              </a:rPr>
              <a:t>2. </a:t>
            </a:r>
            <a:r>
              <a:rPr lang="en-US" b="1" dirty="0" smtClean="0">
                <a:solidFill>
                  <a:schemeClr val="hlink"/>
                </a:solidFill>
                <a:latin typeface="Times New Roman" pitchFamily="18" charset="0"/>
                <a:cs typeface="Times New Roman" pitchFamily="18" charset="0"/>
              </a:rPr>
              <a:t>Specialty Travel</a:t>
            </a:r>
          </a:p>
          <a:p>
            <a:pPr eaLnBrk="1" hangingPunct="1">
              <a:buFont typeface="Arial" charset="0"/>
              <a:buNone/>
              <a:defRPr/>
            </a:pPr>
            <a:r>
              <a:rPr lang="en-US" dirty="0" smtClean="0">
                <a:latin typeface="Times New Roman" pitchFamily="18" charset="0"/>
                <a:cs typeface="Times New Roman" pitchFamily="18" charset="0"/>
              </a:rPr>
              <a:t>   Usually is a once in a lifetime travel.</a:t>
            </a:r>
          </a:p>
          <a:p>
            <a:pPr eaLnBrk="1" hangingPunct="1">
              <a:buFont typeface="Arial" charset="0"/>
              <a:buNone/>
              <a:defRPr/>
            </a:pPr>
            <a:endParaRPr lang="en-US" dirty="0" smtClean="0">
              <a:latin typeface="Times New Roman" pitchFamily="18" charset="0"/>
              <a:cs typeface="Times New Roman" pitchFamily="18" charset="0"/>
            </a:endParaRPr>
          </a:p>
          <a:p>
            <a:pPr eaLnBrk="1" hangingPunct="1">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Climbing Mount Everest, visiting Mecca.</a:t>
            </a:r>
            <a:endParaRPr lang="ru-RU" i="1" dirty="0" smtClean="0">
              <a:latin typeface="Times New Roman" pitchFamily="18" charset="0"/>
              <a:cs typeface="Times New Roman" pitchFamily="18" charset="0"/>
            </a:endParaRPr>
          </a:p>
        </p:txBody>
      </p:sp>
      <p:pic>
        <p:nvPicPr>
          <p:cNvPr id="9221" name="Picture 6"/>
          <p:cNvPicPr>
            <a:picLocks noChangeAspect="1" noChangeArrowheads="1"/>
          </p:cNvPicPr>
          <p:nvPr/>
        </p:nvPicPr>
        <p:blipFill>
          <a:blip r:embed="rId3" cstate="print"/>
          <a:srcRect/>
          <a:stretch>
            <a:fillRect/>
          </a:stretch>
        </p:blipFill>
        <p:spPr bwMode="auto">
          <a:xfrm>
            <a:off x="755650" y="2780928"/>
            <a:ext cx="3600450" cy="3168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Rot="1" noChangeArrowheads="1"/>
          </p:cNvSpPr>
          <p:nvPr>
            <p:ph type="body" idx="1"/>
          </p:nvPr>
        </p:nvSpPr>
        <p:spPr>
          <a:xfrm>
            <a:off x="395288" y="404813"/>
            <a:ext cx="8540750" cy="2808163"/>
          </a:xfrm>
        </p:spPr>
        <p:txBody>
          <a:bodyPr/>
          <a:lstStyle/>
          <a:p>
            <a:pPr eaLnBrk="1" hangingPunct="1">
              <a:buNone/>
              <a:defRPr/>
            </a:pPr>
            <a:r>
              <a:rPr lang="en-US" dirty="0" smtClean="0">
                <a:solidFill>
                  <a:schemeClr val="hlink"/>
                </a:solidFill>
                <a:latin typeface="Times New Roman" pitchFamily="18" charset="0"/>
                <a:cs typeface="Times New Roman" pitchFamily="18" charset="0"/>
              </a:rPr>
              <a:t>3. </a:t>
            </a:r>
            <a:r>
              <a:rPr lang="en-US" b="1" dirty="0" smtClean="0">
                <a:solidFill>
                  <a:schemeClr val="hlink"/>
                </a:solidFill>
                <a:latin typeface="Times New Roman" pitchFamily="18" charset="0"/>
                <a:cs typeface="Times New Roman" pitchFamily="18" charset="0"/>
              </a:rPr>
              <a:t>Recreation Travel</a:t>
            </a:r>
          </a:p>
          <a:p>
            <a:pPr eaLnBrk="1" hangingPunct="1">
              <a:buFont typeface="Arial" charset="0"/>
              <a:buNone/>
              <a:defRPr/>
            </a:pPr>
            <a:r>
              <a:rPr lang="en-US" dirty="0" smtClean="0">
                <a:latin typeface="Times New Roman" pitchFamily="18" charset="0"/>
                <a:cs typeface="Times New Roman" pitchFamily="18" charset="0"/>
              </a:rPr>
              <a:t>   Usually involves a lot of relaxation and typically revolves around warm climates with water.</a:t>
            </a:r>
          </a:p>
          <a:p>
            <a:pPr eaLnBrk="1" hangingPunct="1">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 winter holiday visit to a Caribbean Island or a family trip to Florida.</a:t>
            </a:r>
            <a:endParaRPr lang="ru-RU" i="1" dirty="0" smtClean="0">
              <a:latin typeface="Times New Roman" pitchFamily="18" charset="0"/>
              <a:cs typeface="Times New Roman" pitchFamily="18" charset="0"/>
            </a:endParaRPr>
          </a:p>
        </p:txBody>
      </p:sp>
      <p:pic>
        <p:nvPicPr>
          <p:cNvPr id="10244" name="Picture 7"/>
          <p:cNvPicPr>
            <a:picLocks noChangeAspect="1" noChangeArrowheads="1"/>
          </p:cNvPicPr>
          <p:nvPr/>
        </p:nvPicPr>
        <p:blipFill>
          <a:blip r:embed="rId2" cstate="print"/>
          <a:srcRect/>
          <a:stretch>
            <a:fillRect/>
          </a:stretch>
        </p:blipFill>
        <p:spPr bwMode="auto">
          <a:xfrm>
            <a:off x="395288" y="3645023"/>
            <a:ext cx="4122736" cy="2844677"/>
          </a:xfrm>
          <a:prstGeom prst="rect">
            <a:avLst/>
          </a:prstGeom>
          <a:noFill/>
          <a:ln w="9525">
            <a:noFill/>
            <a:miter lim="800000"/>
            <a:headEnd/>
            <a:tailEnd/>
          </a:ln>
        </p:spPr>
      </p:pic>
      <p:pic>
        <p:nvPicPr>
          <p:cNvPr id="10245" name="Picture 8"/>
          <p:cNvPicPr>
            <a:picLocks noChangeAspect="1" noChangeArrowheads="1"/>
          </p:cNvPicPr>
          <p:nvPr/>
        </p:nvPicPr>
        <p:blipFill>
          <a:blip r:embed="rId3" cstate="print"/>
          <a:srcRect/>
          <a:stretch>
            <a:fillRect/>
          </a:stretch>
        </p:blipFill>
        <p:spPr bwMode="auto">
          <a:xfrm>
            <a:off x="4715970" y="3645024"/>
            <a:ext cx="4031527" cy="28794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type="title"/>
          </p:nvPr>
        </p:nvPicPr>
        <p:blipFill>
          <a:blip r:embed="rId2" cstate="print"/>
          <a:srcRect/>
          <a:stretch>
            <a:fillRect/>
          </a:stretch>
        </p:blipFill>
        <p:spPr>
          <a:xfrm>
            <a:off x="683568" y="3356992"/>
            <a:ext cx="7775575" cy="2943473"/>
          </a:xfrm>
        </p:spPr>
      </p:pic>
      <p:sp>
        <p:nvSpPr>
          <p:cNvPr id="104451" name="Rectangle 3"/>
          <p:cNvSpPr>
            <a:spLocks noGrp="1" noRot="1" noChangeArrowheads="1"/>
          </p:cNvSpPr>
          <p:nvPr>
            <p:ph type="body" idx="1"/>
          </p:nvPr>
        </p:nvSpPr>
        <p:spPr>
          <a:xfrm>
            <a:off x="323850" y="115888"/>
            <a:ext cx="8540750" cy="4498975"/>
          </a:xfrm>
        </p:spPr>
        <p:txBody>
          <a:bodyPr/>
          <a:lstStyle/>
          <a:p>
            <a:pPr eaLnBrk="1" hangingPunct="1">
              <a:buNone/>
              <a:defRPr/>
            </a:pPr>
            <a:r>
              <a:rPr lang="en-US" dirty="0" smtClean="0">
                <a:solidFill>
                  <a:schemeClr val="hlink"/>
                </a:solidFill>
                <a:latin typeface="Times New Roman" pitchFamily="18" charset="0"/>
                <a:cs typeface="Times New Roman" pitchFamily="18" charset="0"/>
              </a:rPr>
              <a:t>4. </a:t>
            </a:r>
            <a:r>
              <a:rPr lang="en-US" b="1" dirty="0" smtClean="0">
                <a:solidFill>
                  <a:schemeClr val="hlink"/>
                </a:solidFill>
                <a:latin typeface="Times New Roman" pitchFamily="18" charset="0"/>
                <a:cs typeface="Times New Roman" pitchFamily="18" charset="0"/>
              </a:rPr>
              <a:t>Family/Social travel</a:t>
            </a:r>
          </a:p>
          <a:p>
            <a:pPr eaLnBrk="1" hangingPunct="1">
              <a:buFont typeface="Arial" charset="0"/>
              <a:buNone/>
              <a:defRPr/>
            </a:pPr>
            <a:r>
              <a:rPr lang="en-US" dirty="0" smtClean="0">
                <a:latin typeface="Times New Roman" pitchFamily="18" charset="0"/>
                <a:cs typeface="Times New Roman" pitchFamily="18" charset="0"/>
              </a:rPr>
              <a:t>   Going with family members or with others to visit family members.</a:t>
            </a:r>
          </a:p>
          <a:p>
            <a:pPr eaLnBrk="1" hangingPunct="1">
              <a:buFont typeface="Arial" charset="0"/>
              <a:buNone/>
              <a:defRPr/>
            </a:pPr>
            <a:endParaRPr lang="en-US" dirty="0" smtClean="0">
              <a:latin typeface="Times New Roman" pitchFamily="18" charset="0"/>
              <a:cs typeface="Times New Roman" pitchFamily="18" charset="0"/>
            </a:endParaRPr>
          </a:p>
          <a:p>
            <a:pPr eaLnBrk="1" hangingPunct="1">
              <a:buFont typeface="Arial" charset="0"/>
              <a:buNone/>
              <a:defRPr/>
            </a:pPr>
            <a:r>
              <a:rPr lang="en-US" i="1" dirty="0" smtClean="0">
                <a:latin typeface="Times New Roman" pitchFamily="18" charset="0"/>
                <a:cs typeface="Times New Roman" pitchFamily="18" charset="0"/>
              </a:rPr>
              <a:t>    A family trip to England to visit grandparents.</a:t>
            </a:r>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Rot="1" noChangeArrowheads="1"/>
          </p:cNvSpPr>
          <p:nvPr>
            <p:ph type="body" idx="1"/>
          </p:nvPr>
        </p:nvSpPr>
        <p:spPr>
          <a:xfrm>
            <a:off x="250825" y="260350"/>
            <a:ext cx="8540750" cy="4498975"/>
          </a:xfrm>
        </p:spPr>
        <p:txBody>
          <a:bodyPr/>
          <a:lstStyle/>
          <a:p>
            <a:pPr eaLnBrk="1" hangingPunct="1">
              <a:lnSpc>
                <a:spcPct val="90000"/>
              </a:lnSpc>
              <a:buNone/>
              <a:defRPr/>
            </a:pPr>
            <a:r>
              <a:rPr lang="en-US" dirty="0" smtClean="0">
                <a:solidFill>
                  <a:schemeClr val="hlink"/>
                </a:solidFill>
                <a:latin typeface="Times New Roman" pitchFamily="18" charset="0"/>
                <a:cs typeface="Times New Roman" pitchFamily="18" charset="0"/>
              </a:rPr>
              <a:t>5. </a:t>
            </a:r>
            <a:r>
              <a:rPr lang="en-US" b="1" dirty="0" smtClean="0">
                <a:solidFill>
                  <a:schemeClr val="hlink"/>
                </a:solidFill>
                <a:latin typeface="Times New Roman" pitchFamily="18" charset="0"/>
                <a:cs typeface="Times New Roman" pitchFamily="18" charset="0"/>
              </a:rPr>
              <a:t>Environment travel</a:t>
            </a:r>
            <a:r>
              <a:rPr lang="en-US" b="1" dirty="0" smtClean="0">
                <a:latin typeface="Times New Roman" pitchFamily="18" charset="0"/>
                <a:cs typeface="Times New Roman" pitchFamily="18" charset="0"/>
              </a:rPr>
              <a:t> </a:t>
            </a:r>
          </a:p>
          <a:p>
            <a:pPr eaLnBrk="1" hangingPunct="1">
              <a:lnSpc>
                <a:spcPct val="90000"/>
              </a:lnSpc>
              <a:buFont typeface="Arial" charset="0"/>
              <a:buNone/>
              <a:defRPr/>
            </a:pPr>
            <a:r>
              <a:rPr lang="en-US" dirty="0" smtClean="0">
                <a:latin typeface="Times New Roman" pitchFamily="18" charset="0"/>
                <a:cs typeface="Times New Roman" pitchFamily="18" charset="0"/>
              </a:rPr>
              <a:t>   Travelling to enjoy the wonder and beauty of natural areas such as National or Provincial Parks. </a:t>
            </a:r>
          </a:p>
          <a:p>
            <a:pPr eaLnBrk="1" hangingPunct="1">
              <a:lnSpc>
                <a:spcPct val="90000"/>
              </a:lnSpc>
              <a:buFont typeface="Arial" charset="0"/>
              <a:buNone/>
              <a:defRPr/>
            </a:pPr>
            <a:endParaRPr lang="en-US" dirty="0" smtClean="0">
              <a:latin typeface="Times New Roman" pitchFamily="18" charset="0"/>
              <a:cs typeface="Times New Roman" pitchFamily="18" charset="0"/>
            </a:endParaRPr>
          </a:p>
          <a:p>
            <a:pPr eaLnBrk="1" hangingPunct="1">
              <a:lnSpc>
                <a:spcPct val="90000"/>
              </a:lnSpc>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 safari to visit the </a:t>
            </a:r>
            <a:r>
              <a:rPr lang="en-US" i="1" dirty="0" err="1" smtClean="0">
                <a:latin typeface="Times New Roman" pitchFamily="18" charset="0"/>
                <a:cs typeface="Times New Roman" pitchFamily="18" charset="0"/>
              </a:rPr>
              <a:t>Ngorongoro</a:t>
            </a:r>
            <a:r>
              <a:rPr lang="en-US" i="1" dirty="0" smtClean="0">
                <a:latin typeface="Times New Roman" pitchFamily="18" charset="0"/>
                <a:cs typeface="Times New Roman" pitchFamily="18" charset="0"/>
              </a:rPr>
              <a:t> Crater in Tanzania.</a:t>
            </a:r>
            <a:br>
              <a:rPr lang="en-US" i="1" dirty="0" smtClean="0">
                <a:latin typeface="Times New Roman" pitchFamily="18" charset="0"/>
                <a:cs typeface="Times New Roman" pitchFamily="18" charset="0"/>
              </a:rPr>
            </a:br>
            <a:r>
              <a:rPr lang="en-US" i="1" dirty="0" smtClean="0">
                <a:latin typeface="Times New Roman" pitchFamily="18" charset="0"/>
                <a:cs typeface="Times New Roman" pitchFamily="18" charset="0"/>
              </a:rPr>
              <a:t>Canoe camping in Algonquin Provincial park.</a:t>
            </a:r>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pic>
        <p:nvPicPr>
          <p:cNvPr id="12292" name="Picture 8"/>
          <p:cNvPicPr>
            <a:picLocks noChangeAspect="1" noChangeArrowheads="1"/>
          </p:cNvPicPr>
          <p:nvPr/>
        </p:nvPicPr>
        <p:blipFill>
          <a:blip r:embed="rId2" cstate="print"/>
          <a:srcRect/>
          <a:stretch>
            <a:fillRect/>
          </a:stretch>
        </p:blipFill>
        <p:spPr bwMode="auto">
          <a:xfrm>
            <a:off x="395536" y="4221088"/>
            <a:ext cx="3384376" cy="2535952"/>
          </a:xfrm>
          <a:prstGeom prst="rect">
            <a:avLst/>
          </a:prstGeom>
          <a:noFill/>
          <a:ln w="9525">
            <a:noFill/>
            <a:miter lim="800000"/>
            <a:headEnd/>
            <a:tailEnd/>
          </a:ln>
        </p:spPr>
      </p:pic>
      <p:pic>
        <p:nvPicPr>
          <p:cNvPr id="12293" name="Picture 9"/>
          <p:cNvPicPr>
            <a:picLocks noChangeAspect="1" noChangeArrowheads="1"/>
          </p:cNvPicPr>
          <p:nvPr/>
        </p:nvPicPr>
        <p:blipFill>
          <a:blip r:embed="rId3" cstate="print"/>
          <a:srcRect/>
          <a:stretch>
            <a:fillRect/>
          </a:stretch>
        </p:blipFill>
        <p:spPr bwMode="auto">
          <a:xfrm>
            <a:off x="5220072" y="4221088"/>
            <a:ext cx="3361556" cy="25211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Rot="1" noChangeArrowheads="1"/>
          </p:cNvSpPr>
          <p:nvPr>
            <p:ph type="body" idx="1"/>
          </p:nvPr>
        </p:nvSpPr>
        <p:spPr>
          <a:xfrm>
            <a:off x="179388" y="115889"/>
            <a:ext cx="8540750" cy="3529136"/>
          </a:xfrm>
        </p:spPr>
        <p:txBody>
          <a:bodyPr/>
          <a:lstStyle/>
          <a:p>
            <a:pPr eaLnBrk="1" hangingPunct="1">
              <a:buNone/>
              <a:defRPr/>
            </a:pPr>
            <a:r>
              <a:rPr lang="en-US" dirty="0" smtClean="0">
                <a:solidFill>
                  <a:schemeClr val="hlink"/>
                </a:solidFill>
                <a:latin typeface="Times New Roman" pitchFamily="18" charset="0"/>
                <a:cs typeface="Times New Roman" pitchFamily="18" charset="0"/>
              </a:rPr>
              <a:t>6. </a:t>
            </a:r>
            <a:r>
              <a:rPr lang="en-US" b="1" dirty="0" smtClean="0">
                <a:solidFill>
                  <a:schemeClr val="hlink"/>
                </a:solidFill>
                <a:latin typeface="Times New Roman" pitchFamily="18" charset="0"/>
                <a:cs typeface="Times New Roman" pitchFamily="18" charset="0"/>
              </a:rPr>
              <a:t>Business Travel</a:t>
            </a:r>
          </a:p>
          <a:p>
            <a:pPr eaLnBrk="1" hangingPunct="1">
              <a:buFont typeface="Arial" charset="0"/>
              <a:buNone/>
              <a:defRPr/>
            </a:pPr>
            <a:r>
              <a:rPr lang="en-US" dirty="0" smtClean="0">
                <a:latin typeface="Times New Roman" pitchFamily="18" charset="0"/>
                <a:cs typeface="Times New Roman" pitchFamily="18" charset="0"/>
              </a:rPr>
              <a:t>   Involves travelling with business to go to a conference or convention.</a:t>
            </a:r>
          </a:p>
          <a:p>
            <a:pPr eaLnBrk="1" hangingPunct="1">
              <a:buFont typeface="Arial" charset="0"/>
              <a:buNone/>
              <a:defRPr/>
            </a:pPr>
            <a:endParaRPr lang="en-US" dirty="0" smtClean="0">
              <a:latin typeface="Times New Roman" pitchFamily="18" charset="0"/>
              <a:cs typeface="Times New Roman" pitchFamily="18" charset="0"/>
            </a:endParaRPr>
          </a:p>
          <a:p>
            <a:pPr eaLnBrk="1" hangingPunct="1">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 Tim Horton's Franchise owner flying to France to open another restaurant.</a:t>
            </a:r>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pic>
        <p:nvPicPr>
          <p:cNvPr id="13316" name="Picture 8"/>
          <p:cNvPicPr>
            <a:picLocks noChangeAspect="1" noChangeArrowheads="1"/>
          </p:cNvPicPr>
          <p:nvPr/>
        </p:nvPicPr>
        <p:blipFill>
          <a:blip r:embed="rId2" cstate="print"/>
          <a:srcRect/>
          <a:stretch>
            <a:fillRect/>
          </a:stretch>
        </p:blipFill>
        <p:spPr bwMode="auto">
          <a:xfrm>
            <a:off x="611560" y="3717032"/>
            <a:ext cx="3647428" cy="2738364"/>
          </a:xfrm>
          <a:prstGeom prst="rect">
            <a:avLst/>
          </a:prstGeom>
          <a:noFill/>
          <a:ln w="9525">
            <a:noFill/>
            <a:miter lim="800000"/>
            <a:headEnd/>
            <a:tailEnd/>
          </a:ln>
        </p:spPr>
      </p:pic>
      <p:pic>
        <p:nvPicPr>
          <p:cNvPr id="13317" name="Picture 9"/>
          <p:cNvPicPr>
            <a:picLocks noChangeAspect="1" noChangeArrowheads="1"/>
          </p:cNvPicPr>
          <p:nvPr/>
        </p:nvPicPr>
        <p:blipFill>
          <a:blip r:embed="rId3" cstate="print"/>
          <a:srcRect/>
          <a:stretch>
            <a:fillRect/>
          </a:stretch>
        </p:blipFill>
        <p:spPr bwMode="auto">
          <a:xfrm>
            <a:off x="4788024" y="3717032"/>
            <a:ext cx="3888284" cy="2746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Rot="1" noChangeArrowheads="1"/>
          </p:cNvSpPr>
          <p:nvPr>
            <p:ph type="body" idx="1"/>
          </p:nvPr>
        </p:nvSpPr>
        <p:spPr>
          <a:xfrm>
            <a:off x="250825" y="260351"/>
            <a:ext cx="8540750" cy="3024634"/>
          </a:xfrm>
        </p:spPr>
        <p:txBody>
          <a:bodyPr/>
          <a:lstStyle/>
          <a:p>
            <a:pPr eaLnBrk="1" hangingPunct="1">
              <a:lnSpc>
                <a:spcPct val="90000"/>
              </a:lnSpc>
              <a:buNone/>
              <a:defRPr/>
            </a:pPr>
            <a:r>
              <a:rPr lang="en-US" dirty="0" smtClean="0">
                <a:solidFill>
                  <a:schemeClr val="hlink"/>
                </a:solidFill>
                <a:latin typeface="Times New Roman" pitchFamily="18" charset="0"/>
                <a:cs typeface="Times New Roman" pitchFamily="18" charset="0"/>
              </a:rPr>
              <a:t>7. </a:t>
            </a:r>
            <a:r>
              <a:rPr lang="en-US" b="1" dirty="0" smtClean="0">
                <a:solidFill>
                  <a:schemeClr val="hlink"/>
                </a:solidFill>
                <a:latin typeface="Times New Roman" pitchFamily="18" charset="0"/>
                <a:cs typeface="Times New Roman" pitchFamily="18" charset="0"/>
              </a:rPr>
              <a:t>Cultural travel</a:t>
            </a:r>
          </a:p>
          <a:p>
            <a:pPr eaLnBrk="1" hangingPunct="1">
              <a:lnSpc>
                <a:spcPct val="90000"/>
              </a:lnSpc>
              <a:buFont typeface="Arial" charset="0"/>
              <a:buNone/>
              <a:defRPr/>
            </a:pPr>
            <a:r>
              <a:rPr lang="en-US" dirty="0" smtClean="0">
                <a:latin typeface="Times New Roman" pitchFamily="18" charset="0"/>
                <a:cs typeface="Times New Roman" pitchFamily="18" charset="0"/>
              </a:rPr>
              <a:t>   Travelling to see and learn about the history, culture, music and architecture of a place. </a:t>
            </a:r>
          </a:p>
          <a:p>
            <a:pPr eaLnBrk="1" hangingPunct="1">
              <a:lnSpc>
                <a:spcPct val="90000"/>
              </a:lnSpc>
              <a:buFont typeface="Arial" charset="0"/>
              <a:buNone/>
              <a:defRPr/>
            </a:pPr>
            <a:endParaRPr lang="en-US" dirty="0" smtClean="0">
              <a:latin typeface="Times New Roman" pitchFamily="18" charset="0"/>
              <a:cs typeface="Times New Roman" pitchFamily="18" charset="0"/>
            </a:endParaRPr>
          </a:p>
          <a:p>
            <a:pPr eaLnBrk="1" hangingPunct="1">
              <a:lnSpc>
                <a:spcPct val="90000"/>
              </a:lnSpc>
              <a:buFont typeface="Arial" charset="0"/>
              <a:buNone/>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 school trip to Italy and Greece during vacation.</a:t>
            </a:r>
            <a:endParaRPr lang="ru-RU" dirty="0" smtClean="0">
              <a:latin typeface="Times New Roman" pitchFamily="18" charset="0"/>
              <a:cs typeface="Times New Roman" pitchFamily="18" charset="0"/>
            </a:endParaRPr>
          </a:p>
        </p:txBody>
      </p:sp>
      <p:pic>
        <p:nvPicPr>
          <p:cNvPr id="14340" name="Picture 10"/>
          <p:cNvPicPr>
            <a:picLocks noChangeAspect="1" noChangeArrowheads="1"/>
          </p:cNvPicPr>
          <p:nvPr/>
        </p:nvPicPr>
        <p:blipFill>
          <a:blip r:embed="rId2" cstate="print"/>
          <a:srcRect/>
          <a:stretch>
            <a:fillRect/>
          </a:stretch>
        </p:blipFill>
        <p:spPr bwMode="auto">
          <a:xfrm>
            <a:off x="179512" y="3429000"/>
            <a:ext cx="2736304" cy="2364854"/>
          </a:xfrm>
          <a:prstGeom prst="rect">
            <a:avLst/>
          </a:prstGeom>
          <a:noFill/>
          <a:ln w="9525">
            <a:noFill/>
            <a:miter lim="800000"/>
            <a:headEnd/>
            <a:tailEnd/>
          </a:ln>
        </p:spPr>
      </p:pic>
      <p:pic>
        <p:nvPicPr>
          <p:cNvPr id="14341" name="Picture 11"/>
          <p:cNvPicPr>
            <a:picLocks noChangeAspect="1" noChangeArrowheads="1"/>
          </p:cNvPicPr>
          <p:nvPr/>
        </p:nvPicPr>
        <p:blipFill>
          <a:blip r:embed="rId3" cstate="print"/>
          <a:srcRect/>
          <a:stretch>
            <a:fillRect/>
          </a:stretch>
        </p:blipFill>
        <p:spPr bwMode="auto">
          <a:xfrm>
            <a:off x="3275856" y="3429000"/>
            <a:ext cx="2808312" cy="2364854"/>
          </a:xfrm>
          <a:prstGeom prst="rect">
            <a:avLst/>
          </a:prstGeom>
          <a:noFill/>
          <a:ln w="9525">
            <a:noFill/>
            <a:miter lim="800000"/>
            <a:headEnd/>
            <a:tailEnd/>
          </a:ln>
        </p:spPr>
      </p:pic>
      <p:pic>
        <p:nvPicPr>
          <p:cNvPr id="14342" name="Picture 12"/>
          <p:cNvPicPr>
            <a:picLocks noChangeAspect="1" noChangeArrowheads="1"/>
          </p:cNvPicPr>
          <p:nvPr/>
        </p:nvPicPr>
        <p:blipFill>
          <a:blip r:embed="rId4" cstate="print"/>
          <a:srcRect/>
          <a:stretch>
            <a:fillRect/>
          </a:stretch>
        </p:blipFill>
        <p:spPr bwMode="auto">
          <a:xfrm>
            <a:off x="6444208" y="3429000"/>
            <a:ext cx="2448272" cy="23648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Find the Russian equivalents to the words:</a:t>
            </a:r>
            <a:endParaRPr lang="ru-RU" dirty="0">
              <a:latin typeface="Times New Roman" pitchFamily="18" charset="0"/>
              <a:cs typeface="Times New Roman" pitchFamily="18" charset="0"/>
            </a:endParaRPr>
          </a:p>
        </p:txBody>
      </p:sp>
      <p:sp>
        <p:nvSpPr>
          <p:cNvPr id="4" name="Содержимое 3"/>
          <p:cNvSpPr>
            <a:spLocks noGrp="1"/>
          </p:cNvSpPr>
          <p:nvPr>
            <p:ph sz="half" idx="1"/>
          </p:nvPr>
        </p:nvSpPr>
        <p:spPr/>
        <p:txBody>
          <a:bodyPr>
            <a:normAutofit fontScale="85000" lnSpcReduction="20000"/>
          </a:bodyPr>
          <a:lstStyle/>
          <a:p>
            <a:pPr marL="514350" indent="-514350">
              <a:lnSpc>
                <a:spcPct val="170000"/>
              </a:lnSpc>
              <a:buAutoNum type="arabicParenR"/>
            </a:pPr>
            <a:r>
              <a:rPr lang="en-US" dirty="0" smtClean="0">
                <a:latin typeface="Times New Roman" pitchFamily="18" charset="0"/>
                <a:cs typeface="Times New Roman" pitchFamily="18" charset="0"/>
              </a:rPr>
              <a:t>Adventure</a:t>
            </a:r>
          </a:p>
          <a:p>
            <a:pPr marL="514350" indent="-514350">
              <a:lnSpc>
                <a:spcPct val="170000"/>
              </a:lnSpc>
              <a:buAutoNum type="arabicParenR"/>
            </a:pPr>
            <a:r>
              <a:rPr lang="en-US" dirty="0" smtClean="0">
                <a:latin typeface="Times New Roman" pitchFamily="18" charset="0"/>
                <a:cs typeface="Times New Roman" pitchFamily="18" charset="0"/>
              </a:rPr>
              <a:t>Specialty travel</a:t>
            </a:r>
          </a:p>
          <a:p>
            <a:pPr marL="514350" indent="-514350">
              <a:lnSpc>
                <a:spcPct val="170000"/>
              </a:lnSpc>
              <a:buAutoNum type="arabicParenR"/>
            </a:pPr>
            <a:r>
              <a:rPr lang="en-US" dirty="0" smtClean="0">
                <a:latin typeface="Times New Roman" pitchFamily="18" charset="0"/>
                <a:cs typeface="Times New Roman" pitchFamily="18" charset="0"/>
              </a:rPr>
              <a:t>Recreation travel</a:t>
            </a:r>
          </a:p>
          <a:p>
            <a:pPr marL="514350" indent="-514350">
              <a:lnSpc>
                <a:spcPct val="170000"/>
              </a:lnSpc>
              <a:buAutoNum type="arabicParenR"/>
            </a:pPr>
            <a:r>
              <a:rPr lang="en-US" dirty="0" smtClean="0">
                <a:latin typeface="Times New Roman" pitchFamily="18" charset="0"/>
                <a:cs typeface="Times New Roman" pitchFamily="18" charset="0"/>
              </a:rPr>
              <a:t>Family/social travel</a:t>
            </a:r>
          </a:p>
          <a:p>
            <a:pPr marL="514350" indent="-514350">
              <a:lnSpc>
                <a:spcPct val="170000"/>
              </a:lnSpc>
              <a:buAutoNum type="arabicParenR"/>
            </a:pPr>
            <a:r>
              <a:rPr lang="en-US" dirty="0" smtClean="0">
                <a:latin typeface="Times New Roman" pitchFamily="18" charset="0"/>
                <a:cs typeface="Times New Roman" pitchFamily="18" charset="0"/>
              </a:rPr>
              <a:t>Environment travel</a:t>
            </a:r>
          </a:p>
          <a:p>
            <a:pPr marL="514350" indent="-514350">
              <a:lnSpc>
                <a:spcPct val="170000"/>
              </a:lnSpc>
              <a:buAutoNum type="arabicParenR"/>
            </a:pPr>
            <a:r>
              <a:rPr lang="en-US" dirty="0" smtClean="0">
                <a:latin typeface="Times New Roman" pitchFamily="18" charset="0"/>
                <a:cs typeface="Times New Roman" pitchFamily="18" charset="0"/>
              </a:rPr>
              <a:t>Business travel</a:t>
            </a:r>
          </a:p>
          <a:p>
            <a:pPr marL="514350" indent="-514350">
              <a:lnSpc>
                <a:spcPct val="170000"/>
              </a:lnSpc>
              <a:buAutoNum type="arabicParenR"/>
            </a:pPr>
            <a:r>
              <a:rPr lang="en-US" dirty="0" smtClean="0">
                <a:latin typeface="Times New Roman" pitchFamily="18" charset="0"/>
                <a:cs typeface="Times New Roman" pitchFamily="18" charset="0"/>
              </a:rPr>
              <a:t>Cultural travel</a:t>
            </a:r>
          </a:p>
          <a:p>
            <a:pPr marL="514350" indent="-514350">
              <a:lnSpc>
                <a:spcPct val="170000"/>
              </a:lnSpc>
              <a:buAutoNum type="arabicParenR"/>
            </a:pPr>
            <a:endParaRPr lang="ru-RU" dirty="0">
              <a:latin typeface="Times New Roman" pitchFamily="18" charset="0"/>
              <a:cs typeface="Times New Roman" pitchFamily="18" charset="0"/>
            </a:endParaRPr>
          </a:p>
        </p:txBody>
      </p:sp>
      <p:sp>
        <p:nvSpPr>
          <p:cNvPr id="5" name="Содержимое 4"/>
          <p:cNvSpPr>
            <a:spLocks noGrp="1"/>
          </p:cNvSpPr>
          <p:nvPr>
            <p:ph sz="half" idx="2"/>
          </p:nvPr>
        </p:nvSpPr>
        <p:spPr/>
        <p:txBody>
          <a:bodyPr>
            <a:normAutofit fontScale="85000" lnSpcReduction="20000"/>
          </a:bodyPr>
          <a:lstStyle/>
          <a:p>
            <a:pPr marL="514350" indent="-514350">
              <a:buAutoNum type="alphaLcParenR"/>
            </a:pPr>
            <a:r>
              <a:rPr lang="ru-RU" dirty="0" smtClean="0">
                <a:latin typeface="Times New Roman" pitchFamily="18" charset="0"/>
                <a:cs typeface="Times New Roman" pitchFamily="18" charset="0"/>
              </a:rPr>
              <a:t>Путешествие на природную среду</a:t>
            </a:r>
          </a:p>
          <a:p>
            <a:pPr marL="514350" indent="-514350">
              <a:buAutoNum type="alphaLcParenR"/>
            </a:pPr>
            <a:r>
              <a:rPr lang="ru-RU" dirty="0" smtClean="0">
                <a:latin typeface="Times New Roman" pitchFamily="18" charset="0"/>
                <a:cs typeface="Times New Roman" pitchFamily="18" charset="0"/>
              </a:rPr>
              <a:t>Специальное путешествие</a:t>
            </a:r>
          </a:p>
          <a:p>
            <a:pPr marL="514350" indent="-514350">
              <a:buAutoNum type="alphaLcParenR"/>
            </a:pPr>
            <a:r>
              <a:rPr lang="ru-RU" dirty="0" smtClean="0">
                <a:latin typeface="Times New Roman" pitchFamily="18" charset="0"/>
                <a:cs typeface="Times New Roman" pitchFamily="18" charset="0"/>
              </a:rPr>
              <a:t>Деловое путешествие</a:t>
            </a:r>
          </a:p>
          <a:p>
            <a:pPr marL="514350" indent="-514350">
              <a:buAutoNum type="alphaLcParenR"/>
            </a:pPr>
            <a:r>
              <a:rPr lang="ru-RU" dirty="0" smtClean="0">
                <a:latin typeface="Times New Roman" pitchFamily="18" charset="0"/>
                <a:cs typeface="Times New Roman" pitchFamily="18" charset="0"/>
              </a:rPr>
              <a:t>Путешествие для отдыха, восстановления здоровья.</a:t>
            </a:r>
          </a:p>
          <a:p>
            <a:pPr marL="514350" indent="-514350">
              <a:buAutoNum type="alphaLcParenR"/>
            </a:pPr>
            <a:r>
              <a:rPr lang="ru-RU" dirty="0" smtClean="0">
                <a:latin typeface="Times New Roman" pitchFamily="18" charset="0"/>
                <a:cs typeface="Times New Roman" pitchFamily="18" charset="0"/>
              </a:rPr>
              <a:t>Семейное путешествие</a:t>
            </a:r>
          </a:p>
          <a:p>
            <a:pPr marL="514350" indent="-514350">
              <a:buAutoNum type="alphaLcParenR"/>
            </a:pPr>
            <a:r>
              <a:rPr lang="ru-RU" dirty="0" smtClean="0">
                <a:latin typeface="Times New Roman" pitchFamily="18" charset="0"/>
                <a:cs typeface="Times New Roman" pitchFamily="18" charset="0"/>
              </a:rPr>
              <a:t>Приключение</a:t>
            </a:r>
          </a:p>
          <a:p>
            <a:pPr marL="514350" indent="-514350">
              <a:buAutoNum type="alphaLcParenR"/>
            </a:pPr>
            <a:r>
              <a:rPr lang="ru-RU" dirty="0" smtClean="0">
                <a:latin typeface="Times New Roman" pitchFamily="18" charset="0"/>
                <a:cs typeface="Times New Roman" pitchFamily="18" charset="0"/>
              </a:rPr>
              <a:t>Культурное путешествие</a:t>
            </a:r>
          </a:p>
          <a:p>
            <a:pPr marL="514350" indent="-514350">
              <a:buAutoNum type="alphaLcParenR"/>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Match the examples of travel with their types:</a:t>
            </a:r>
            <a:endParaRPr lang="ru-RU" dirty="0">
              <a:latin typeface="Times New Roman" pitchFamily="18" charset="0"/>
              <a:cs typeface="Times New Roman" pitchFamily="18" charset="0"/>
            </a:endParaRPr>
          </a:p>
        </p:txBody>
      </p:sp>
      <p:sp>
        <p:nvSpPr>
          <p:cNvPr id="7" name="Содержимое 6"/>
          <p:cNvSpPr>
            <a:spLocks noGrp="1"/>
          </p:cNvSpPr>
          <p:nvPr>
            <p:ph sz="half" idx="1"/>
          </p:nvPr>
        </p:nvSpPr>
        <p:spPr/>
        <p:txBody>
          <a:bodyPr>
            <a:normAutofit fontScale="85000" lnSpcReduction="20000"/>
          </a:bodyPr>
          <a:lstStyle/>
          <a:p>
            <a:pPr marL="514350" indent="-514350">
              <a:lnSpc>
                <a:spcPct val="120000"/>
              </a:lnSpc>
              <a:buAutoNum type="arabicParenR"/>
            </a:pPr>
            <a:r>
              <a:rPr lang="en-US" dirty="0" smtClean="0">
                <a:latin typeface="Times New Roman" pitchFamily="18" charset="0"/>
                <a:cs typeface="Times New Roman" pitchFamily="18" charset="0"/>
              </a:rPr>
              <a:t>Visiting museums</a:t>
            </a:r>
          </a:p>
          <a:p>
            <a:pPr marL="514350" indent="-514350">
              <a:lnSpc>
                <a:spcPct val="120000"/>
              </a:lnSpc>
              <a:buAutoNum type="arabicParenR"/>
            </a:pPr>
            <a:r>
              <a:rPr lang="en-US" dirty="0" smtClean="0">
                <a:latin typeface="Times New Roman" pitchFamily="18" charset="0"/>
                <a:cs typeface="Times New Roman" pitchFamily="18" charset="0"/>
              </a:rPr>
              <a:t>A trip to Toronto to visit cousins</a:t>
            </a:r>
          </a:p>
          <a:p>
            <a:pPr marL="514350" indent="-514350">
              <a:lnSpc>
                <a:spcPct val="120000"/>
              </a:lnSpc>
              <a:buAutoNum type="arabicParenR"/>
            </a:pPr>
            <a:r>
              <a:rPr lang="en-US" dirty="0" smtClean="0">
                <a:latin typeface="Times New Roman" pitchFamily="18" charset="0"/>
                <a:cs typeface="Times New Roman" pitchFamily="18" charset="0"/>
              </a:rPr>
              <a:t>Hiking through a rainforest</a:t>
            </a:r>
          </a:p>
          <a:p>
            <a:pPr marL="514350" indent="-514350">
              <a:lnSpc>
                <a:spcPct val="120000"/>
              </a:lnSpc>
              <a:buAutoNum type="arabicParenR"/>
            </a:pPr>
            <a:r>
              <a:rPr lang="en-US" dirty="0" smtClean="0">
                <a:latin typeface="Times New Roman" pitchFamily="18" charset="0"/>
                <a:cs typeface="Times New Roman" pitchFamily="18" charset="0"/>
              </a:rPr>
              <a:t>Leaving to a quiet place to spend time on the beach or in a park</a:t>
            </a:r>
          </a:p>
          <a:p>
            <a:pPr marL="514350" indent="-514350">
              <a:lnSpc>
                <a:spcPct val="120000"/>
              </a:lnSpc>
              <a:buAutoNum type="arabicParenR"/>
            </a:pPr>
            <a:r>
              <a:rPr lang="en-US" dirty="0" smtClean="0">
                <a:latin typeface="Times New Roman" pitchFamily="18" charset="0"/>
                <a:cs typeface="Times New Roman" pitchFamily="18" charset="0"/>
              </a:rPr>
              <a:t>Climbing Mount Everest</a:t>
            </a:r>
          </a:p>
          <a:p>
            <a:pPr marL="514350" indent="-514350">
              <a:lnSpc>
                <a:spcPct val="120000"/>
              </a:lnSpc>
              <a:buAutoNum type="arabicParenR"/>
            </a:pPr>
            <a:r>
              <a:rPr lang="en-US" dirty="0" smtClean="0">
                <a:latin typeface="Times New Roman" pitchFamily="18" charset="0"/>
                <a:cs typeface="Times New Roman" pitchFamily="18" charset="0"/>
              </a:rPr>
              <a:t>Canoe camping</a:t>
            </a:r>
          </a:p>
          <a:p>
            <a:pPr marL="514350" indent="-514350">
              <a:lnSpc>
                <a:spcPct val="120000"/>
              </a:lnSpc>
              <a:buAutoNum type="arabicParenR"/>
            </a:pPr>
            <a:r>
              <a:rPr lang="en-US" dirty="0" smtClean="0">
                <a:latin typeface="Times New Roman" pitchFamily="18" charset="0"/>
                <a:cs typeface="Times New Roman" pitchFamily="18" charset="0"/>
              </a:rPr>
              <a:t>Going to a conference</a:t>
            </a:r>
            <a:endParaRPr lang="ru-RU" dirty="0">
              <a:latin typeface="Times New Roman" pitchFamily="18" charset="0"/>
              <a:cs typeface="Times New Roman" pitchFamily="18" charset="0"/>
            </a:endParaRPr>
          </a:p>
        </p:txBody>
      </p:sp>
      <p:sp>
        <p:nvSpPr>
          <p:cNvPr id="8" name="Содержимое 7"/>
          <p:cNvSpPr>
            <a:spLocks noGrp="1"/>
          </p:cNvSpPr>
          <p:nvPr>
            <p:ph sz="half" idx="2"/>
          </p:nvPr>
        </p:nvSpPr>
        <p:spPr>
          <a:xfrm>
            <a:off x="4644008" y="1484784"/>
            <a:ext cx="4038600" cy="4525963"/>
          </a:xfrm>
        </p:spPr>
        <p:txBody>
          <a:bodyPr>
            <a:normAutofit fontScale="85000" lnSpcReduction="20000"/>
          </a:bodyPr>
          <a:lstStyle/>
          <a:p>
            <a:pPr marL="514350" indent="-514350">
              <a:lnSpc>
                <a:spcPct val="170000"/>
              </a:lnSpc>
              <a:buFont typeface="+mj-lt"/>
              <a:buAutoNum type="alphaLcParenR"/>
            </a:pPr>
            <a:r>
              <a:rPr lang="en-US" dirty="0" smtClean="0">
                <a:latin typeface="Times New Roman" pitchFamily="18" charset="0"/>
                <a:cs typeface="Times New Roman" pitchFamily="18" charset="0"/>
              </a:rPr>
              <a:t>Adventure</a:t>
            </a:r>
          </a:p>
          <a:p>
            <a:pPr marL="514350" indent="-514350">
              <a:lnSpc>
                <a:spcPct val="170000"/>
              </a:lnSpc>
              <a:buFont typeface="+mj-lt"/>
              <a:buAutoNum type="alphaLcParenR"/>
            </a:pPr>
            <a:r>
              <a:rPr lang="en-US" dirty="0" smtClean="0">
                <a:latin typeface="Times New Roman" pitchFamily="18" charset="0"/>
                <a:cs typeface="Times New Roman" pitchFamily="18" charset="0"/>
              </a:rPr>
              <a:t>Specialty travel</a:t>
            </a:r>
          </a:p>
          <a:p>
            <a:pPr marL="514350" indent="-514350">
              <a:lnSpc>
                <a:spcPct val="170000"/>
              </a:lnSpc>
              <a:buFont typeface="+mj-lt"/>
              <a:buAutoNum type="alphaLcParenR"/>
            </a:pPr>
            <a:r>
              <a:rPr lang="en-US" dirty="0" smtClean="0">
                <a:latin typeface="Times New Roman" pitchFamily="18" charset="0"/>
                <a:cs typeface="Times New Roman" pitchFamily="18" charset="0"/>
              </a:rPr>
              <a:t>Recreation travel</a:t>
            </a:r>
          </a:p>
          <a:p>
            <a:pPr marL="514350" indent="-514350">
              <a:lnSpc>
                <a:spcPct val="170000"/>
              </a:lnSpc>
              <a:buFont typeface="+mj-lt"/>
              <a:buAutoNum type="alphaLcParenR"/>
            </a:pPr>
            <a:r>
              <a:rPr lang="en-US" dirty="0" smtClean="0">
                <a:latin typeface="Times New Roman" pitchFamily="18" charset="0"/>
                <a:cs typeface="Times New Roman" pitchFamily="18" charset="0"/>
              </a:rPr>
              <a:t>Family/social travel</a:t>
            </a:r>
          </a:p>
          <a:p>
            <a:pPr marL="514350" indent="-514350">
              <a:lnSpc>
                <a:spcPct val="170000"/>
              </a:lnSpc>
              <a:buFont typeface="+mj-lt"/>
              <a:buAutoNum type="alphaLcParenR"/>
            </a:pPr>
            <a:r>
              <a:rPr lang="en-US" dirty="0" smtClean="0">
                <a:latin typeface="Times New Roman" pitchFamily="18" charset="0"/>
                <a:cs typeface="Times New Roman" pitchFamily="18" charset="0"/>
              </a:rPr>
              <a:t>Environment travel</a:t>
            </a:r>
          </a:p>
          <a:p>
            <a:pPr marL="514350" indent="-514350">
              <a:lnSpc>
                <a:spcPct val="170000"/>
              </a:lnSpc>
              <a:buFont typeface="+mj-lt"/>
              <a:buAutoNum type="alphaLcParenR"/>
            </a:pPr>
            <a:r>
              <a:rPr lang="en-US" dirty="0" smtClean="0">
                <a:latin typeface="Times New Roman" pitchFamily="18" charset="0"/>
                <a:cs typeface="Times New Roman" pitchFamily="18" charset="0"/>
              </a:rPr>
              <a:t>Business travel</a:t>
            </a:r>
          </a:p>
          <a:p>
            <a:pPr marL="514350" indent="-514350">
              <a:lnSpc>
                <a:spcPct val="170000"/>
              </a:lnSpc>
              <a:buFont typeface="+mj-lt"/>
              <a:buAutoNum type="alphaLcParenR"/>
            </a:pPr>
            <a:r>
              <a:rPr lang="en-US" dirty="0" smtClean="0">
                <a:latin typeface="Times New Roman" pitchFamily="18" charset="0"/>
                <a:cs typeface="Times New Roman" pitchFamily="18" charset="0"/>
              </a:rPr>
              <a:t>Cultural travel</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OVE.mp4">
            <a:hlinkClick r:id="" action="ppaction://media"/>
          </p:cNvPr>
          <p:cNvPicPr>
            <a:picLocks noRot="1" noChangeAspect="1"/>
          </p:cNvPicPr>
          <p:nvPr>
            <a:videoFile r:link="rId1"/>
          </p:nvPr>
        </p:nvPicPr>
        <p:blipFill>
          <a:blip r:embed="rId3" cstate="print"/>
          <a:stretch>
            <a:fillRect/>
          </a:stretch>
        </p:blipFill>
        <p:spPr>
          <a:xfrm>
            <a:off x="15658" y="0"/>
            <a:ext cx="9112684"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rrowheads="1"/>
          </p:cNvSpPr>
          <p:nvPr>
            <p:ph type="title"/>
          </p:nvPr>
        </p:nvSpPr>
        <p:spPr/>
        <p:txBody>
          <a:bodyPr/>
          <a:lstStyle/>
          <a:p>
            <a:pPr eaLnBrk="1" hangingPunct="1">
              <a:defRPr/>
            </a:pPr>
            <a:r>
              <a:rPr lang="en-US" sz="3200" dirty="0" smtClean="0">
                <a:solidFill>
                  <a:schemeClr val="hlink"/>
                </a:solidFill>
                <a:latin typeface="Times New Roman" pitchFamily="18" charset="0"/>
                <a:cs typeface="Times New Roman" pitchFamily="18" charset="0"/>
              </a:rPr>
              <a:t>People travel...</a:t>
            </a:r>
            <a:endParaRPr lang="ru-RU" sz="3200" dirty="0" smtClean="0">
              <a:solidFill>
                <a:schemeClr val="hlink"/>
              </a:solidFill>
              <a:latin typeface="Times New Roman" pitchFamily="18" charset="0"/>
              <a:cs typeface="Times New Roman" pitchFamily="18" charset="0"/>
            </a:endParaRPr>
          </a:p>
        </p:txBody>
      </p:sp>
      <p:sp>
        <p:nvSpPr>
          <p:cNvPr id="296963" name="Rectangle 3"/>
          <p:cNvSpPr>
            <a:spLocks noGrp="1" noRot="1" noChangeArrowheads="1"/>
          </p:cNvSpPr>
          <p:nvPr>
            <p:ph type="body" idx="1"/>
          </p:nvPr>
        </p:nvSpPr>
        <p:spPr>
          <a:xfrm>
            <a:off x="323850" y="1539875"/>
            <a:ext cx="3549650" cy="4498975"/>
          </a:xfrm>
        </p:spPr>
        <p:txBody>
          <a:bodyPr/>
          <a:lstStyle/>
          <a:p>
            <a:pPr marL="609600" indent="-609600" eaLnBrk="1" hangingPunct="1">
              <a:buFont typeface="Arial" charset="0"/>
              <a:buNone/>
              <a:defRPr/>
            </a:pPr>
            <a:r>
              <a:rPr lang="en-US" sz="2000" dirty="0" smtClean="0">
                <a:latin typeface="Times New Roman" pitchFamily="18" charset="0"/>
                <a:cs typeface="Times New Roman" pitchFamily="18" charset="0"/>
              </a:rPr>
              <a:t>for recreation</a:t>
            </a:r>
          </a:p>
          <a:p>
            <a:pPr marL="609600" indent="-609600" eaLnBrk="1" hangingPunct="1">
              <a:buFont typeface="Arial" charset="0"/>
              <a:buNone/>
              <a:defRPr/>
            </a:pPr>
            <a:r>
              <a:rPr lang="en-US" sz="2000" dirty="0" smtClean="0">
                <a:latin typeface="Times New Roman" pitchFamily="18" charset="0"/>
                <a:cs typeface="Times New Roman" pitchFamily="18" charset="0"/>
              </a:rPr>
              <a:t>for pleasure/fun</a:t>
            </a:r>
          </a:p>
          <a:p>
            <a:pPr marL="609600" indent="-609600" eaLnBrk="1" hangingPunct="1">
              <a:buFont typeface="Arial" charset="0"/>
              <a:buNone/>
              <a:defRPr/>
            </a:pPr>
            <a:r>
              <a:rPr lang="en-US" sz="2000" dirty="0" smtClean="0">
                <a:latin typeface="Times New Roman" pitchFamily="18" charset="0"/>
                <a:cs typeface="Times New Roman" pitchFamily="18" charset="0"/>
              </a:rPr>
              <a:t>for enjoyment</a:t>
            </a:r>
          </a:p>
          <a:p>
            <a:pPr marL="609600" indent="-609600" eaLnBrk="1" hangingPunct="1">
              <a:buFont typeface="Arial" charset="0"/>
              <a:buNone/>
              <a:defRPr/>
            </a:pPr>
            <a:r>
              <a:rPr lang="en-US" sz="2000" dirty="0" smtClean="0">
                <a:latin typeface="Times New Roman" pitchFamily="18" charset="0"/>
                <a:cs typeface="Times New Roman" pitchFamily="18" charset="0"/>
              </a:rPr>
              <a:t>from curiosity</a:t>
            </a:r>
          </a:p>
          <a:p>
            <a:pPr marL="609600" indent="-609600" eaLnBrk="1" hangingPunct="1">
              <a:buFont typeface="Arial" charset="0"/>
              <a:buNone/>
              <a:defRPr/>
            </a:pPr>
            <a:r>
              <a:rPr lang="en-US" sz="2000" dirty="0" smtClean="0">
                <a:latin typeface="Times New Roman" pitchFamily="18" charset="0"/>
                <a:cs typeface="Times New Roman" pitchFamily="18" charset="0"/>
              </a:rPr>
              <a:t>for special purposes                                   </a:t>
            </a:r>
          </a:p>
          <a:p>
            <a:pPr marL="609600" indent="-609600" eaLnBrk="1" hangingPunct="1">
              <a:buFont typeface="Arial" charset="0"/>
              <a:buNone/>
              <a:defRPr/>
            </a:pPr>
            <a:r>
              <a:rPr lang="en-US" sz="2000" dirty="0" smtClean="0">
                <a:latin typeface="Times New Roman" pitchFamily="18" charset="0"/>
                <a:cs typeface="Times New Roman" pitchFamily="18" charset="0"/>
              </a:rPr>
              <a:t>in search of adventures</a:t>
            </a:r>
          </a:p>
          <a:p>
            <a:pPr marL="609600" indent="-609600" eaLnBrk="1" hangingPunct="1">
              <a:buFont typeface="Arial" charset="0"/>
              <a:buNone/>
              <a:defRPr/>
            </a:pPr>
            <a:r>
              <a:rPr lang="en-US" sz="2000" dirty="0" smtClean="0">
                <a:latin typeface="Times New Roman" pitchFamily="18" charset="0"/>
                <a:cs typeface="Times New Roman" pitchFamily="18" charset="0"/>
              </a:rPr>
              <a:t>on business</a:t>
            </a:r>
          </a:p>
          <a:p>
            <a:pPr marL="609600" indent="-609600" eaLnBrk="1" hangingPunct="1">
              <a:buFont typeface="Arial" charset="0"/>
              <a:buNone/>
              <a:defRPr/>
            </a:pPr>
            <a:r>
              <a:rPr lang="en-US" sz="2000" dirty="0" smtClean="0">
                <a:latin typeface="Times New Roman" pitchFamily="18" charset="0"/>
                <a:cs typeface="Times New Roman" pitchFamily="18" charset="0"/>
              </a:rPr>
              <a:t>for health</a:t>
            </a:r>
          </a:p>
          <a:p>
            <a:pPr marL="609600" indent="-609600" eaLnBrk="1" hangingPunct="1">
              <a:buFont typeface="Arial" charset="0"/>
              <a:buNone/>
              <a:defRPr/>
            </a:pPr>
            <a:r>
              <a:rPr lang="en-US" sz="2000" dirty="0" smtClean="0">
                <a:latin typeface="Times New Roman" pitchFamily="18" charset="0"/>
                <a:cs typeface="Times New Roman" pitchFamily="18" charset="0"/>
              </a:rPr>
              <a:t>for environment wonder</a:t>
            </a:r>
          </a:p>
          <a:p>
            <a:pPr marL="609600" indent="-609600" eaLnBrk="1" hangingPunct="1">
              <a:buFont typeface="Arial" charset="0"/>
              <a:buNone/>
              <a:defRPr/>
            </a:pPr>
            <a:r>
              <a:rPr lang="en-US" sz="2000" dirty="0" smtClean="0">
                <a:latin typeface="Times New Roman" pitchFamily="18" charset="0"/>
                <a:cs typeface="Times New Roman" pitchFamily="18" charset="0"/>
              </a:rPr>
              <a:t>for cultural purposes</a:t>
            </a:r>
            <a:endParaRPr lang="ru-RU" sz="2000" dirty="0" smtClean="0">
              <a:latin typeface="Times New Roman" pitchFamily="18" charset="0"/>
              <a:cs typeface="Times New Roman" pitchFamily="18" charset="0"/>
            </a:endParaRPr>
          </a:p>
        </p:txBody>
      </p:sp>
      <p:sp>
        <p:nvSpPr>
          <p:cNvPr id="296966" name="Rectangle 6"/>
          <p:cNvSpPr>
            <a:spLocks noChangeArrowheads="1"/>
          </p:cNvSpPr>
          <p:nvPr/>
        </p:nvSpPr>
        <p:spPr bwMode="auto">
          <a:xfrm>
            <a:off x="4787900" y="3068638"/>
            <a:ext cx="184150" cy="579437"/>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spcBef>
                <a:spcPct val="20000"/>
              </a:spcBef>
              <a:buClr>
                <a:schemeClr val="hlink"/>
              </a:buClr>
              <a:buSzPct val="80000"/>
              <a:buFont typeface="Arial" charset="0"/>
              <a:buNone/>
              <a:defRPr/>
            </a:pPr>
            <a:endParaRPr lang="en-US" sz="3200">
              <a:solidFill>
                <a:schemeClr val="hlink"/>
              </a:solidFill>
              <a:effectLst>
                <a:outerShdw blurRad="38100" dist="38100" dir="2700000" algn="tl">
                  <a:srgbClr val="000000"/>
                </a:outerShdw>
              </a:effectLst>
            </a:endParaRPr>
          </a:p>
        </p:txBody>
      </p:sp>
      <p:sp>
        <p:nvSpPr>
          <p:cNvPr id="296968" name="Oval 8"/>
          <p:cNvSpPr>
            <a:spLocks noChangeArrowheads="1"/>
          </p:cNvSpPr>
          <p:nvPr/>
        </p:nvSpPr>
        <p:spPr bwMode="auto">
          <a:xfrm>
            <a:off x="4859338" y="2276475"/>
            <a:ext cx="3240087" cy="1512888"/>
          </a:xfrm>
          <a:prstGeom prst="ellipse">
            <a:avLst/>
          </a:prstGeom>
          <a:solidFill>
            <a:schemeClr val="accent1"/>
          </a:solidFill>
          <a:ln w="9525">
            <a:solidFill>
              <a:schemeClr val="tx1"/>
            </a:solidFill>
            <a:round/>
            <a:headEnd/>
            <a:tailEnd/>
          </a:ln>
          <a:effectLst/>
          <a:extLst>
            <a:ext uri="{AF507438-7753-43E0-B8FC-AC1667EBCBE1}"/>
          </a:extLst>
        </p:spPr>
        <p:txBody>
          <a:bodyPr wrap="none" anchor="ctr"/>
          <a:lstStyle/>
          <a:p>
            <a:pPr algn="ctr">
              <a:defRPr/>
            </a:pPr>
            <a:r>
              <a:rPr lang="en-US" sz="2800" dirty="0">
                <a:solidFill>
                  <a:schemeClr val="hlink"/>
                </a:solidFill>
                <a:latin typeface="Times New Roman" pitchFamily="18" charset="0"/>
                <a:cs typeface="Times New Roman" pitchFamily="18" charset="0"/>
              </a:rPr>
              <a:t>What’s the reason?</a:t>
            </a:r>
            <a:endParaRPr lang="ru-RU" sz="2800" dirty="0">
              <a:solidFill>
                <a:schemeClr val="hlink"/>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6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696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696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696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696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696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696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6963">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296968"/>
                                        </p:tgtEl>
                                        <p:attrNameLst>
                                          <p:attrName>style.visibility</p:attrName>
                                        </p:attrNameLst>
                                      </p:cBhvr>
                                      <p:to>
                                        <p:strVal val="visible"/>
                                      </p:to>
                                    </p:set>
                                    <p:anim calcmode="lin" valueType="num">
                                      <p:cBhvr>
                                        <p:cTn id="47" dur="500" fill="hold"/>
                                        <p:tgtEl>
                                          <p:spTgt spid="296968"/>
                                        </p:tgtEl>
                                        <p:attrNameLst>
                                          <p:attrName>ppt_w</p:attrName>
                                        </p:attrNameLst>
                                      </p:cBhvr>
                                      <p:tavLst>
                                        <p:tav tm="0">
                                          <p:val>
                                            <p:fltVal val="0"/>
                                          </p:val>
                                        </p:tav>
                                        <p:tav tm="100000">
                                          <p:val>
                                            <p:strVal val="#ppt_w"/>
                                          </p:val>
                                        </p:tav>
                                      </p:tavLst>
                                    </p:anim>
                                    <p:anim calcmode="lin" valueType="num">
                                      <p:cBhvr>
                                        <p:cTn id="48" dur="500" fill="hold"/>
                                        <p:tgtEl>
                                          <p:spTgt spid="296968"/>
                                        </p:tgtEl>
                                        <p:attrNameLst>
                                          <p:attrName>ppt_h</p:attrName>
                                        </p:attrNameLst>
                                      </p:cBhvr>
                                      <p:tavLst>
                                        <p:tav tm="0">
                                          <p:val>
                                            <p:fltVal val="0"/>
                                          </p:val>
                                        </p:tav>
                                        <p:tav tm="100000">
                                          <p:val>
                                            <p:strVal val="#ppt_h"/>
                                          </p:val>
                                        </p:tav>
                                      </p:tavLst>
                                    </p:anim>
                                    <p:animEffect transition="in" filter="fade">
                                      <p:cBhvr>
                                        <p:cTn id="49" dur="500"/>
                                        <p:tgtEl>
                                          <p:spTgt spid="296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3" grpId="0" build="p"/>
      <p:bldP spid="29696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006" name="Rectangle 86"/>
          <p:cNvSpPr>
            <a:spLocks noGrp="1" noRot="1" noChangeArrowheads="1"/>
          </p:cNvSpPr>
          <p:nvPr>
            <p:ph type="title"/>
          </p:nvPr>
        </p:nvSpPr>
        <p:spPr/>
        <p:txBody>
          <a:bodyPr/>
          <a:lstStyle/>
          <a:p>
            <a:pPr eaLnBrk="1" hangingPunct="1">
              <a:defRPr/>
            </a:pPr>
            <a:r>
              <a:rPr lang="en-US" smtClean="0"/>
              <a:t> </a:t>
            </a:r>
            <a:endParaRPr lang="ru-RU" smtClean="0"/>
          </a:p>
        </p:txBody>
      </p:sp>
      <p:sp>
        <p:nvSpPr>
          <p:cNvPr id="17411" name="Rectangle 119"/>
          <p:cNvSpPr>
            <a:spLocks noChangeArrowheads="1"/>
          </p:cNvSpPr>
          <p:nvPr/>
        </p:nvSpPr>
        <p:spPr bwMode="auto">
          <a:xfrm>
            <a:off x="7380288" y="0"/>
            <a:ext cx="404812" cy="457200"/>
          </a:xfrm>
          <a:prstGeom prst="rect">
            <a:avLst/>
          </a:prstGeom>
          <a:noFill/>
          <a:ln w="9525">
            <a:noFill/>
            <a:miter lim="800000"/>
            <a:headEnd/>
            <a:tailEnd/>
          </a:ln>
        </p:spPr>
        <p:txBody>
          <a:bodyPr wrap="none" anchor="ctr">
            <a:spAutoFit/>
          </a:bodyPr>
          <a:lstStyle/>
          <a:p>
            <a:r>
              <a:rPr lang="en-US" sz="2400" b="1">
                <a:latin typeface="Verdana" pitchFamily="34" charset="0"/>
              </a:rPr>
              <a:t>C</a:t>
            </a:r>
            <a:endParaRPr lang="ru-RU" sz="2400" b="1">
              <a:latin typeface="Verdana" pitchFamily="34" charset="0"/>
            </a:endParaRPr>
          </a:p>
        </p:txBody>
      </p:sp>
      <p:sp>
        <p:nvSpPr>
          <p:cNvPr id="17412" name="Rectangle 120"/>
          <p:cNvSpPr>
            <a:spLocks noChangeArrowheads="1"/>
          </p:cNvSpPr>
          <p:nvPr/>
        </p:nvSpPr>
        <p:spPr bwMode="auto">
          <a:xfrm>
            <a:off x="5076825" y="-171450"/>
            <a:ext cx="504825" cy="639763"/>
          </a:xfrm>
          <a:prstGeom prst="rect">
            <a:avLst/>
          </a:prstGeom>
          <a:noFill/>
          <a:ln w="9525">
            <a:noFill/>
            <a:miter lim="800000"/>
            <a:headEnd/>
            <a:tailEnd/>
          </a:ln>
        </p:spPr>
        <p:txBody>
          <a:bodyPr anchor="ctr">
            <a:spAutoFit/>
          </a:bodyPr>
          <a:lstStyle/>
          <a:p>
            <a:r>
              <a:rPr lang="en-US" sz="1200">
                <a:latin typeface="Verdana" pitchFamily="34" charset="0"/>
              </a:rPr>
              <a:t>  </a:t>
            </a:r>
            <a:r>
              <a:rPr lang="en-US" sz="2400" b="1">
                <a:latin typeface="Verdana" pitchFamily="34" charset="0"/>
              </a:rPr>
              <a:t>B</a:t>
            </a:r>
            <a:endParaRPr lang="ru-RU" sz="2400" b="1" i="1">
              <a:latin typeface="Verdana" pitchFamily="34" charset="0"/>
            </a:endParaRPr>
          </a:p>
        </p:txBody>
      </p:sp>
      <p:sp>
        <p:nvSpPr>
          <p:cNvPr id="17413" name="Rectangle 121"/>
          <p:cNvSpPr>
            <a:spLocks noChangeArrowheads="1"/>
          </p:cNvSpPr>
          <p:nvPr/>
        </p:nvSpPr>
        <p:spPr bwMode="auto">
          <a:xfrm>
            <a:off x="2916238" y="0"/>
            <a:ext cx="420687" cy="457200"/>
          </a:xfrm>
          <a:prstGeom prst="rect">
            <a:avLst/>
          </a:prstGeom>
          <a:noFill/>
          <a:ln w="9525">
            <a:noFill/>
            <a:miter lim="800000"/>
            <a:headEnd/>
            <a:tailEnd/>
          </a:ln>
        </p:spPr>
        <p:txBody>
          <a:bodyPr anchor="ctr">
            <a:spAutoFit/>
          </a:bodyPr>
          <a:lstStyle/>
          <a:p>
            <a:r>
              <a:rPr lang="en-US" sz="2400" b="1">
                <a:latin typeface="Verdana" pitchFamily="34" charset="0"/>
              </a:rPr>
              <a:t>A</a:t>
            </a:r>
            <a:endParaRPr lang="ru-RU" sz="2400" b="1">
              <a:latin typeface="Verdana" pitchFamily="34" charset="0"/>
            </a:endParaRPr>
          </a:p>
        </p:txBody>
      </p:sp>
      <p:graphicFrame>
        <p:nvGraphicFramePr>
          <p:cNvPr id="82103" name="Group 183"/>
          <p:cNvGraphicFramePr>
            <a:graphicFrameLocks noGrp="1"/>
          </p:cNvGraphicFramePr>
          <p:nvPr>
            <p:ph type="tbl" idx="1"/>
          </p:nvPr>
        </p:nvGraphicFramePr>
        <p:xfrm>
          <a:off x="2843213" y="404813"/>
          <a:ext cx="6300787" cy="3743325"/>
        </p:xfrm>
        <a:graphic>
          <a:graphicData uri="http://schemas.openxmlformats.org/drawingml/2006/table">
            <a:tbl>
              <a:tblPr/>
              <a:tblGrid>
                <a:gridCol w="2224087"/>
                <a:gridCol w="2270125"/>
                <a:gridCol w="1806575"/>
              </a:tblGrid>
              <a:tr h="3743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charset="0"/>
                        <a:buNone/>
                        <a:tabLst/>
                      </a:pP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He likes to travel alone or with his students. They travel from </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curiosity. </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They like to see the beauty of the world and learn traditions of other countries. They think that travelling is fascinating and enjoyable. It broadens our mind and allows us to understand other people better.</a:t>
                      </a:r>
                      <a:r>
                        <a:rPr kumimoji="0" lang="en-US" sz="1600" b="0" i="0" u="none" strike="noStrike" cap="none" normalizeH="0" baseline="0" dirty="0" smtClean="0">
                          <a:ln>
                            <a:noFill/>
                          </a:ln>
                          <a:solidFill>
                            <a:schemeClr val="tx1"/>
                          </a:solidFill>
                          <a:effectLst/>
                          <a:latin typeface="Tahoma" pitchFamily="34" charset="0"/>
                        </a:rPr>
                        <a:t> </a:t>
                      </a:r>
                      <a:endParaRPr kumimoji="0" lang="ru-RU" sz="1600" b="0" i="0" u="none" strike="noStrike" cap="none" normalizeH="0" baseline="0" dirty="0" smtClean="0">
                        <a:ln>
                          <a:noFill/>
                        </a:ln>
                        <a:solidFill>
                          <a:schemeClr val="tx1"/>
                        </a:solidFill>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charset="0"/>
                        <a:buNone/>
                        <a:tabLst/>
                      </a:pP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He likes to travel alone or with his friends. Usually he travels for pleasure or in search of adventures. When he travels he likes to go sightseeing or explore unknown places. He believes that travelling is exciting and gives us life experience.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charset="0"/>
                        <a:buNone/>
                        <a:tabLst/>
                      </a:pP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Usually he travels alone on business. When he travels he likes to meet new people. He thinks that travelling is useful but sometimes it`s a bit tiring.</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099" name="Rectangle 179"/>
          <p:cNvSpPr>
            <a:spLocks noChangeArrowheads="1"/>
          </p:cNvSpPr>
          <p:nvPr/>
        </p:nvSpPr>
        <p:spPr bwMode="auto">
          <a:xfrm>
            <a:off x="0" y="333375"/>
            <a:ext cx="2332690" cy="646331"/>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defRPr/>
            </a:pPr>
            <a:r>
              <a:rPr lang="en-US" dirty="0">
                <a:solidFill>
                  <a:schemeClr val="hlink"/>
                </a:solidFill>
                <a:latin typeface="Times New Roman" pitchFamily="18" charset="0"/>
                <a:cs typeface="Times New Roman" pitchFamily="18" charset="0"/>
              </a:rPr>
              <a:t>What are these people?</a:t>
            </a:r>
            <a:br>
              <a:rPr lang="en-US" dirty="0">
                <a:solidFill>
                  <a:schemeClr val="hlink"/>
                </a:solidFill>
                <a:latin typeface="Times New Roman" pitchFamily="18" charset="0"/>
                <a:cs typeface="Times New Roman" pitchFamily="18" charset="0"/>
              </a:rPr>
            </a:br>
            <a:endParaRPr lang="ru-RU" dirty="0">
              <a:solidFill>
                <a:schemeClr val="hlink"/>
              </a:solidFill>
              <a:latin typeface="Times New Roman" pitchFamily="18" charset="0"/>
              <a:cs typeface="Times New Roman" pitchFamily="18" charset="0"/>
            </a:endParaRPr>
          </a:p>
        </p:txBody>
      </p:sp>
      <p:sp>
        <p:nvSpPr>
          <p:cNvPr id="82100" name="Rectangle 180"/>
          <p:cNvSpPr>
            <a:spLocks noChangeArrowheads="1"/>
          </p:cNvSpPr>
          <p:nvPr/>
        </p:nvSpPr>
        <p:spPr bwMode="auto">
          <a:xfrm>
            <a:off x="179388" y="692150"/>
            <a:ext cx="2441694" cy="1200329"/>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defRPr/>
            </a:pPr>
            <a:r>
              <a:rPr lang="en-US" i="1" dirty="0">
                <a:solidFill>
                  <a:schemeClr val="tx2"/>
                </a:solidFill>
                <a:latin typeface="Times New Roman" pitchFamily="18" charset="0"/>
                <a:cs typeface="Times New Roman" pitchFamily="18" charset="0"/>
              </a:rPr>
              <a:t>a businessman</a:t>
            </a:r>
            <a:br>
              <a:rPr lang="en-US" i="1" dirty="0">
                <a:solidFill>
                  <a:schemeClr val="tx2"/>
                </a:solidFill>
                <a:latin typeface="Times New Roman" pitchFamily="18" charset="0"/>
                <a:cs typeface="Times New Roman" pitchFamily="18" charset="0"/>
              </a:rPr>
            </a:br>
            <a:r>
              <a:rPr lang="en-US" i="1" dirty="0">
                <a:solidFill>
                  <a:schemeClr val="tx2"/>
                </a:solidFill>
                <a:latin typeface="Times New Roman" pitchFamily="18" charset="0"/>
                <a:cs typeface="Times New Roman" pitchFamily="18" charset="0"/>
              </a:rPr>
              <a:t>an </a:t>
            </a:r>
            <a:r>
              <a:rPr lang="en-US" i="1">
                <a:solidFill>
                  <a:schemeClr val="tx2"/>
                </a:solidFill>
                <a:latin typeface="Times New Roman" pitchFamily="18" charset="0"/>
                <a:cs typeface="Times New Roman" pitchFamily="18" charset="0"/>
              </a:rPr>
              <a:t>experienced </a:t>
            </a:r>
            <a:r>
              <a:rPr lang="en-US" i="1" smtClean="0">
                <a:solidFill>
                  <a:schemeClr val="tx2"/>
                </a:solidFill>
                <a:latin typeface="Times New Roman" pitchFamily="18" charset="0"/>
                <a:cs typeface="Times New Roman" pitchFamily="18" charset="0"/>
              </a:rPr>
              <a:t>traveler</a:t>
            </a:r>
            <a:r>
              <a:rPr lang="en-US" i="1" dirty="0">
                <a:solidFill>
                  <a:schemeClr val="tx2"/>
                </a:solidFill>
                <a:latin typeface="Times New Roman" pitchFamily="18" charset="0"/>
                <a:cs typeface="Times New Roman" pitchFamily="18" charset="0"/>
              </a:rPr>
              <a:t/>
            </a:r>
            <a:br>
              <a:rPr lang="en-US" i="1" dirty="0">
                <a:solidFill>
                  <a:schemeClr val="tx2"/>
                </a:solidFill>
                <a:latin typeface="Times New Roman" pitchFamily="18" charset="0"/>
                <a:cs typeface="Times New Roman" pitchFamily="18" charset="0"/>
              </a:rPr>
            </a:br>
            <a:r>
              <a:rPr lang="en-US" i="1" dirty="0">
                <a:solidFill>
                  <a:schemeClr val="tx2"/>
                </a:solidFill>
                <a:latin typeface="Times New Roman" pitchFamily="18" charset="0"/>
                <a:cs typeface="Times New Roman" pitchFamily="18" charset="0"/>
              </a:rPr>
              <a:t>a professor of history</a:t>
            </a:r>
            <a:br>
              <a:rPr lang="en-US" i="1" dirty="0">
                <a:solidFill>
                  <a:schemeClr val="tx2"/>
                </a:solidFill>
                <a:latin typeface="Times New Roman" pitchFamily="18" charset="0"/>
                <a:cs typeface="Times New Roman" pitchFamily="18" charset="0"/>
              </a:rPr>
            </a:br>
            <a:endParaRPr lang="ru-RU" i="1" dirty="0">
              <a:solidFill>
                <a:schemeClr val="tx2"/>
              </a:solidFill>
              <a:latin typeface="Times New Roman" pitchFamily="18" charset="0"/>
              <a:cs typeface="Times New Roman" pitchFamily="18" charset="0"/>
            </a:endParaRPr>
          </a:p>
        </p:txBody>
      </p:sp>
      <p:sp>
        <p:nvSpPr>
          <p:cNvPr id="82101" name="Rectangle 181"/>
          <p:cNvSpPr>
            <a:spLocks noChangeArrowheads="1"/>
          </p:cNvSpPr>
          <p:nvPr/>
        </p:nvSpPr>
        <p:spPr bwMode="auto">
          <a:xfrm>
            <a:off x="0" y="1773238"/>
            <a:ext cx="2255746" cy="4247317"/>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defRPr/>
            </a:pPr>
            <a:r>
              <a:rPr lang="en-US" dirty="0">
                <a:solidFill>
                  <a:schemeClr val="hlink"/>
                </a:solidFill>
                <a:latin typeface="Times New Roman" pitchFamily="18" charset="0"/>
                <a:cs typeface="Times New Roman" pitchFamily="18" charset="0"/>
              </a:rPr>
              <a:t>What  types of travel</a:t>
            </a:r>
          </a:p>
          <a:p>
            <a:pPr>
              <a:defRPr/>
            </a:pPr>
            <a:r>
              <a:rPr lang="en-US" dirty="0">
                <a:solidFill>
                  <a:schemeClr val="hlink"/>
                </a:solidFill>
                <a:latin typeface="Times New Roman" pitchFamily="18" charset="0"/>
                <a:cs typeface="Times New Roman" pitchFamily="18" charset="0"/>
              </a:rPr>
              <a:t> do they like?</a:t>
            </a:r>
          </a:p>
          <a:p>
            <a:pPr>
              <a:defRPr/>
            </a:pPr>
            <a:r>
              <a:rPr lang="en-US" i="1" dirty="0">
                <a:solidFill>
                  <a:schemeClr val="tx2"/>
                </a:solidFill>
                <a:latin typeface="Times New Roman" pitchFamily="18" charset="0"/>
                <a:cs typeface="Times New Roman" pitchFamily="18" charset="0"/>
              </a:rPr>
              <a:t>   Adventure </a:t>
            </a:r>
          </a:p>
          <a:p>
            <a:pPr>
              <a:defRPr/>
            </a:pPr>
            <a:r>
              <a:rPr lang="en-US" i="1" dirty="0">
                <a:solidFill>
                  <a:schemeClr val="tx2"/>
                </a:solidFill>
                <a:latin typeface="Times New Roman" pitchFamily="18" charset="0"/>
                <a:cs typeface="Times New Roman" pitchFamily="18" charset="0"/>
              </a:rPr>
              <a:t>  Specialty Travel</a:t>
            </a:r>
          </a:p>
          <a:p>
            <a:pPr>
              <a:defRPr/>
            </a:pPr>
            <a:r>
              <a:rPr lang="en-US" i="1" dirty="0">
                <a:solidFill>
                  <a:schemeClr val="tx2"/>
                </a:solidFill>
                <a:latin typeface="Times New Roman" pitchFamily="18" charset="0"/>
                <a:cs typeface="Times New Roman" pitchFamily="18" charset="0"/>
              </a:rPr>
              <a:t>  Recreation Travel</a:t>
            </a:r>
          </a:p>
          <a:p>
            <a:pPr>
              <a:defRPr/>
            </a:pPr>
            <a:r>
              <a:rPr lang="en-US" i="1" dirty="0">
                <a:solidFill>
                  <a:schemeClr val="tx2"/>
                </a:solidFill>
                <a:latin typeface="Times New Roman" pitchFamily="18" charset="0"/>
                <a:cs typeface="Times New Roman" pitchFamily="18" charset="0"/>
              </a:rPr>
              <a:t>  Family/Social travel</a:t>
            </a:r>
          </a:p>
          <a:p>
            <a:pPr>
              <a:defRPr/>
            </a:pPr>
            <a:r>
              <a:rPr lang="en-US" i="1" dirty="0">
                <a:solidFill>
                  <a:schemeClr val="tx2"/>
                </a:solidFill>
                <a:latin typeface="Times New Roman" pitchFamily="18" charset="0"/>
                <a:cs typeface="Times New Roman" pitchFamily="18" charset="0"/>
              </a:rPr>
              <a:t>  Environment travel </a:t>
            </a:r>
          </a:p>
          <a:p>
            <a:pPr>
              <a:defRPr/>
            </a:pPr>
            <a:r>
              <a:rPr lang="en-US" i="1" dirty="0">
                <a:solidFill>
                  <a:schemeClr val="tx2"/>
                </a:solidFill>
                <a:latin typeface="Times New Roman" pitchFamily="18" charset="0"/>
                <a:cs typeface="Times New Roman" pitchFamily="18" charset="0"/>
              </a:rPr>
              <a:t>  Business Travel</a:t>
            </a:r>
          </a:p>
          <a:p>
            <a:pPr>
              <a:defRPr/>
            </a:pPr>
            <a:r>
              <a:rPr lang="en-US" i="1" dirty="0">
                <a:solidFill>
                  <a:schemeClr val="tx2"/>
                </a:solidFill>
                <a:latin typeface="Times New Roman" pitchFamily="18" charset="0"/>
                <a:cs typeface="Times New Roman" pitchFamily="18" charset="0"/>
              </a:rPr>
              <a:t>  Cultural travel</a:t>
            </a:r>
          </a:p>
          <a:p>
            <a:pPr>
              <a:defRPr/>
            </a:pPr>
            <a:endParaRPr lang="en-US" dirty="0">
              <a:solidFill>
                <a:schemeClr val="tx2"/>
              </a:solidFill>
              <a:latin typeface="Times New Roman" pitchFamily="18" charset="0"/>
              <a:cs typeface="Times New Roman" pitchFamily="18" charset="0"/>
            </a:endParaRPr>
          </a:p>
          <a:p>
            <a:pPr>
              <a:defRPr/>
            </a:pPr>
            <a:r>
              <a:rPr lang="en-US" dirty="0">
                <a:solidFill>
                  <a:schemeClr val="hlink"/>
                </a:solidFill>
                <a:latin typeface="Times New Roman" pitchFamily="18" charset="0"/>
                <a:cs typeface="Times New Roman" pitchFamily="18" charset="0"/>
              </a:rPr>
              <a:t>What are their reasons</a:t>
            </a:r>
          </a:p>
          <a:p>
            <a:pPr>
              <a:defRPr/>
            </a:pPr>
            <a:r>
              <a:rPr lang="en-US" dirty="0">
                <a:solidFill>
                  <a:schemeClr val="hlink"/>
                </a:solidFill>
                <a:latin typeface="Times New Roman" pitchFamily="18" charset="0"/>
                <a:cs typeface="Times New Roman" pitchFamily="18" charset="0"/>
              </a:rPr>
              <a:t> for travel?</a:t>
            </a:r>
          </a:p>
          <a:p>
            <a:pPr>
              <a:defRPr/>
            </a:pPr>
            <a:r>
              <a:rPr lang="en-US" i="1" dirty="0">
                <a:solidFill>
                  <a:schemeClr val="tx2"/>
                </a:solidFill>
                <a:latin typeface="Times New Roman" pitchFamily="18" charset="0"/>
                <a:cs typeface="Times New Roman" pitchFamily="18" charset="0"/>
              </a:rPr>
              <a:t>  </a:t>
            </a:r>
            <a:r>
              <a:rPr lang="en-US" i="1" dirty="0" err="1">
                <a:solidFill>
                  <a:schemeClr val="tx2"/>
                </a:solidFill>
                <a:latin typeface="Times New Roman" pitchFamily="18" charset="0"/>
                <a:cs typeface="Times New Roman" pitchFamily="18" charset="0"/>
              </a:rPr>
              <a:t>He/She</a:t>
            </a:r>
            <a:r>
              <a:rPr lang="en-US" i="1" dirty="0">
                <a:solidFill>
                  <a:schemeClr val="tx2"/>
                </a:solidFill>
                <a:latin typeface="Times New Roman" pitchFamily="18" charset="0"/>
                <a:cs typeface="Times New Roman" pitchFamily="18" charset="0"/>
              </a:rPr>
              <a:t> travels </a:t>
            </a:r>
          </a:p>
          <a:p>
            <a:pPr>
              <a:defRPr/>
            </a:pPr>
            <a:r>
              <a:rPr lang="en-US" i="1" dirty="0">
                <a:solidFill>
                  <a:schemeClr val="tx2"/>
                </a:solidFill>
                <a:latin typeface="Times New Roman" pitchFamily="18" charset="0"/>
                <a:cs typeface="Times New Roman" pitchFamily="18" charset="0"/>
              </a:rPr>
              <a:t>  in order to...</a:t>
            </a:r>
          </a:p>
          <a:p>
            <a:pPr>
              <a:defRPr/>
            </a:pPr>
            <a:endParaRPr lang="en-US" dirty="0">
              <a:solidFill>
                <a:schemeClr val="hlink"/>
              </a:solidFill>
              <a:latin typeface="Times New Roman" pitchFamily="18" charset="0"/>
              <a:cs typeface="Times New Roman" pitchFamily="18" charset="0"/>
            </a:endParaRPr>
          </a:p>
        </p:txBody>
      </p:sp>
      <p:pic>
        <p:nvPicPr>
          <p:cNvPr id="82104" name="Picture 184"/>
          <p:cNvPicPr>
            <a:picLocks noChangeAspect="1" noChangeArrowheads="1"/>
          </p:cNvPicPr>
          <p:nvPr/>
        </p:nvPicPr>
        <p:blipFill>
          <a:blip r:embed="rId2" cstate="print"/>
          <a:srcRect/>
          <a:stretch>
            <a:fillRect/>
          </a:stretch>
        </p:blipFill>
        <p:spPr bwMode="auto">
          <a:xfrm>
            <a:off x="3059113" y="4365625"/>
            <a:ext cx="1344612" cy="1800225"/>
          </a:xfrm>
          <a:prstGeom prst="rect">
            <a:avLst/>
          </a:prstGeom>
          <a:noFill/>
          <a:ln w="9525">
            <a:noFill/>
            <a:miter lim="800000"/>
            <a:headEnd/>
            <a:tailEnd/>
          </a:ln>
        </p:spPr>
      </p:pic>
      <p:pic>
        <p:nvPicPr>
          <p:cNvPr id="82105" name="Picture 185"/>
          <p:cNvPicPr>
            <a:picLocks noChangeAspect="1" noChangeArrowheads="1"/>
          </p:cNvPicPr>
          <p:nvPr/>
        </p:nvPicPr>
        <p:blipFill>
          <a:blip r:embed="rId3" cstate="print"/>
          <a:srcRect/>
          <a:stretch>
            <a:fillRect/>
          </a:stretch>
        </p:blipFill>
        <p:spPr bwMode="auto">
          <a:xfrm>
            <a:off x="5219700" y="4724400"/>
            <a:ext cx="1797050" cy="1295400"/>
          </a:xfrm>
          <a:prstGeom prst="rect">
            <a:avLst/>
          </a:prstGeom>
          <a:noFill/>
          <a:ln w="9525">
            <a:noFill/>
            <a:miter lim="800000"/>
            <a:headEnd/>
            <a:tailEnd/>
          </a:ln>
        </p:spPr>
      </p:pic>
      <p:pic>
        <p:nvPicPr>
          <p:cNvPr id="82106" name="Picture 186"/>
          <p:cNvPicPr>
            <a:picLocks noChangeAspect="1" noChangeArrowheads="1"/>
          </p:cNvPicPr>
          <p:nvPr/>
        </p:nvPicPr>
        <p:blipFill>
          <a:blip r:embed="rId4" cstate="print"/>
          <a:srcRect/>
          <a:stretch>
            <a:fillRect/>
          </a:stretch>
        </p:blipFill>
        <p:spPr bwMode="auto">
          <a:xfrm>
            <a:off x="7596188" y="4365625"/>
            <a:ext cx="1296987" cy="1800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2099"/>
                                        </p:tgtEl>
                                        <p:attrNameLst>
                                          <p:attrName>style.visibility</p:attrName>
                                        </p:attrNameLst>
                                      </p:cBhvr>
                                      <p:to>
                                        <p:strVal val="visible"/>
                                      </p:to>
                                    </p:set>
                                    <p:anim calcmode="lin" valueType="num">
                                      <p:cBhvr>
                                        <p:cTn id="7" dur="500" fill="hold"/>
                                        <p:tgtEl>
                                          <p:spTgt spid="82099"/>
                                        </p:tgtEl>
                                        <p:attrNameLst>
                                          <p:attrName>ppt_w</p:attrName>
                                        </p:attrNameLst>
                                      </p:cBhvr>
                                      <p:tavLst>
                                        <p:tav tm="0">
                                          <p:val>
                                            <p:fltVal val="0"/>
                                          </p:val>
                                        </p:tav>
                                        <p:tav tm="100000">
                                          <p:val>
                                            <p:strVal val="#ppt_w"/>
                                          </p:val>
                                        </p:tav>
                                      </p:tavLst>
                                    </p:anim>
                                    <p:anim calcmode="lin" valueType="num">
                                      <p:cBhvr>
                                        <p:cTn id="8" dur="500" fill="hold"/>
                                        <p:tgtEl>
                                          <p:spTgt spid="8209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2100">
                                            <p:txEl>
                                              <p:pRg st="0" end="0"/>
                                            </p:txEl>
                                          </p:spTgt>
                                        </p:tgtEl>
                                        <p:attrNameLst>
                                          <p:attrName>style.visibility</p:attrName>
                                        </p:attrNameLst>
                                      </p:cBhvr>
                                      <p:to>
                                        <p:strVal val="visible"/>
                                      </p:to>
                                    </p:set>
                                    <p:animEffect transition="in" filter="fade">
                                      <p:cBhvr>
                                        <p:cTn id="13" dur="500"/>
                                        <p:tgtEl>
                                          <p:spTgt spid="82100">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16" fill="hold" nodeType="clickEffect">
                                  <p:stCondLst>
                                    <p:cond delay="0"/>
                                  </p:stCondLst>
                                  <p:childTnLst>
                                    <p:set>
                                      <p:cBhvr>
                                        <p:cTn id="17" dur="1" fill="hold">
                                          <p:stCondLst>
                                            <p:cond delay="0"/>
                                          </p:stCondLst>
                                        </p:cTn>
                                        <p:tgtEl>
                                          <p:spTgt spid="82101">
                                            <p:txEl>
                                              <p:pRg st="0" end="0"/>
                                            </p:txEl>
                                          </p:spTgt>
                                        </p:tgtEl>
                                        <p:attrNameLst>
                                          <p:attrName>style.visibility</p:attrName>
                                        </p:attrNameLst>
                                      </p:cBhvr>
                                      <p:to>
                                        <p:strVal val="visible"/>
                                      </p:to>
                                    </p:set>
                                    <p:anim calcmode="lin" valueType="num">
                                      <p:cBhvr>
                                        <p:cTn id="18" dur="500" fill="hold"/>
                                        <p:tgtEl>
                                          <p:spTgt spid="82101">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82101">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82101">
                                            <p:txEl>
                                              <p:pRg st="0" end="0"/>
                                            </p:txEl>
                                          </p:spTgt>
                                        </p:tgtEl>
                                      </p:cBhvr>
                                    </p:animEffect>
                                  </p:childTnLst>
                                </p:cTn>
                              </p:par>
                              <p:par>
                                <p:cTn id="21" presetID="53" presetClass="entr" presetSubtype="16" fill="hold" nodeType="withEffect">
                                  <p:stCondLst>
                                    <p:cond delay="0"/>
                                  </p:stCondLst>
                                  <p:childTnLst>
                                    <p:set>
                                      <p:cBhvr>
                                        <p:cTn id="22" dur="1" fill="hold">
                                          <p:stCondLst>
                                            <p:cond delay="0"/>
                                          </p:stCondLst>
                                        </p:cTn>
                                        <p:tgtEl>
                                          <p:spTgt spid="82101">
                                            <p:txEl>
                                              <p:pRg st="1" end="1"/>
                                            </p:txEl>
                                          </p:spTgt>
                                        </p:tgtEl>
                                        <p:attrNameLst>
                                          <p:attrName>style.visibility</p:attrName>
                                        </p:attrNameLst>
                                      </p:cBhvr>
                                      <p:to>
                                        <p:strVal val="visible"/>
                                      </p:to>
                                    </p:set>
                                    <p:anim calcmode="lin" valueType="num">
                                      <p:cBhvr>
                                        <p:cTn id="23" dur="500" fill="hold"/>
                                        <p:tgtEl>
                                          <p:spTgt spid="82101">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82101">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82101">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82101">
                                            <p:txEl>
                                              <p:pRg st="2" end="2"/>
                                            </p:txEl>
                                          </p:spTgt>
                                        </p:tgtEl>
                                        <p:attrNameLst>
                                          <p:attrName>style.visibility</p:attrName>
                                        </p:attrNameLst>
                                      </p:cBhvr>
                                      <p:to>
                                        <p:strVal val="visible"/>
                                      </p:to>
                                    </p:set>
                                    <p:animEffect transition="in" filter="fade">
                                      <p:cBhvr>
                                        <p:cTn id="30" dur="500"/>
                                        <p:tgtEl>
                                          <p:spTgt spid="82101">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82101">
                                            <p:txEl>
                                              <p:pRg st="3" end="3"/>
                                            </p:txEl>
                                          </p:spTgt>
                                        </p:tgtEl>
                                        <p:attrNameLst>
                                          <p:attrName>style.visibility</p:attrName>
                                        </p:attrNameLst>
                                      </p:cBhvr>
                                      <p:to>
                                        <p:strVal val="visible"/>
                                      </p:to>
                                    </p:set>
                                    <p:animEffect transition="in" filter="fade">
                                      <p:cBhvr>
                                        <p:cTn id="33" dur="500"/>
                                        <p:tgtEl>
                                          <p:spTgt spid="82101">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82101">
                                            <p:txEl>
                                              <p:pRg st="4" end="4"/>
                                            </p:txEl>
                                          </p:spTgt>
                                        </p:tgtEl>
                                        <p:attrNameLst>
                                          <p:attrName>style.visibility</p:attrName>
                                        </p:attrNameLst>
                                      </p:cBhvr>
                                      <p:to>
                                        <p:strVal val="visible"/>
                                      </p:to>
                                    </p:set>
                                    <p:animEffect transition="in" filter="fade">
                                      <p:cBhvr>
                                        <p:cTn id="36" dur="500"/>
                                        <p:tgtEl>
                                          <p:spTgt spid="82101">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82101">
                                            <p:txEl>
                                              <p:pRg st="5" end="5"/>
                                            </p:txEl>
                                          </p:spTgt>
                                        </p:tgtEl>
                                        <p:attrNameLst>
                                          <p:attrName>style.visibility</p:attrName>
                                        </p:attrNameLst>
                                      </p:cBhvr>
                                      <p:to>
                                        <p:strVal val="visible"/>
                                      </p:to>
                                    </p:set>
                                    <p:animEffect transition="in" filter="fade">
                                      <p:cBhvr>
                                        <p:cTn id="39" dur="500"/>
                                        <p:tgtEl>
                                          <p:spTgt spid="82101">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82101">
                                            <p:txEl>
                                              <p:pRg st="6" end="6"/>
                                            </p:txEl>
                                          </p:spTgt>
                                        </p:tgtEl>
                                        <p:attrNameLst>
                                          <p:attrName>style.visibility</p:attrName>
                                        </p:attrNameLst>
                                      </p:cBhvr>
                                      <p:to>
                                        <p:strVal val="visible"/>
                                      </p:to>
                                    </p:set>
                                    <p:animEffect transition="in" filter="fade">
                                      <p:cBhvr>
                                        <p:cTn id="42" dur="500"/>
                                        <p:tgtEl>
                                          <p:spTgt spid="82101">
                                            <p:txEl>
                                              <p:pRg st="6" end="6"/>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82101">
                                            <p:txEl>
                                              <p:pRg st="7" end="7"/>
                                            </p:txEl>
                                          </p:spTgt>
                                        </p:tgtEl>
                                        <p:attrNameLst>
                                          <p:attrName>style.visibility</p:attrName>
                                        </p:attrNameLst>
                                      </p:cBhvr>
                                      <p:to>
                                        <p:strVal val="visible"/>
                                      </p:to>
                                    </p:set>
                                    <p:animEffect transition="in" filter="fade">
                                      <p:cBhvr>
                                        <p:cTn id="45" dur="500"/>
                                        <p:tgtEl>
                                          <p:spTgt spid="82101">
                                            <p:txEl>
                                              <p:pRg st="7" end="7"/>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82101">
                                            <p:txEl>
                                              <p:pRg st="8" end="8"/>
                                            </p:txEl>
                                          </p:spTgt>
                                        </p:tgtEl>
                                        <p:attrNameLst>
                                          <p:attrName>style.visibility</p:attrName>
                                        </p:attrNameLst>
                                      </p:cBhvr>
                                      <p:to>
                                        <p:strVal val="visible"/>
                                      </p:to>
                                    </p:set>
                                    <p:animEffect transition="in" filter="fade">
                                      <p:cBhvr>
                                        <p:cTn id="48" dur="500"/>
                                        <p:tgtEl>
                                          <p:spTgt spid="82101">
                                            <p:txEl>
                                              <p:pRg st="8" end="8"/>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3" presetClass="entr" presetSubtype="16" fill="hold" nodeType="clickEffect">
                                  <p:stCondLst>
                                    <p:cond delay="0"/>
                                  </p:stCondLst>
                                  <p:childTnLst>
                                    <p:set>
                                      <p:cBhvr>
                                        <p:cTn id="52" dur="1" fill="hold">
                                          <p:stCondLst>
                                            <p:cond delay="0"/>
                                          </p:stCondLst>
                                        </p:cTn>
                                        <p:tgtEl>
                                          <p:spTgt spid="82101">
                                            <p:txEl>
                                              <p:pRg st="10" end="10"/>
                                            </p:txEl>
                                          </p:spTgt>
                                        </p:tgtEl>
                                        <p:attrNameLst>
                                          <p:attrName>style.visibility</p:attrName>
                                        </p:attrNameLst>
                                      </p:cBhvr>
                                      <p:to>
                                        <p:strVal val="visible"/>
                                      </p:to>
                                    </p:set>
                                    <p:anim calcmode="lin" valueType="num">
                                      <p:cBhvr>
                                        <p:cTn id="53" dur="500" fill="hold"/>
                                        <p:tgtEl>
                                          <p:spTgt spid="82101">
                                            <p:txEl>
                                              <p:pRg st="10" end="10"/>
                                            </p:txEl>
                                          </p:spTgt>
                                        </p:tgtEl>
                                        <p:attrNameLst>
                                          <p:attrName>ppt_w</p:attrName>
                                        </p:attrNameLst>
                                      </p:cBhvr>
                                      <p:tavLst>
                                        <p:tav tm="0">
                                          <p:val>
                                            <p:fltVal val="0"/>
                                          </p:val>
                                        </p:tav>
                                        <p:tav tm="100000">
                                          <p:val>
                                            <p:strVal val="#ppt_w"/>
                                          </p:val>
                                        </p:tav>
                                      </p:tavLst>
                                    </p:anim>
                                    <p:anim calcmode="lin" valueType="num">
                                      <p:cBhvr>
                                        <p:cTn id="54" dur="500" fill="hold"/>
                                        <p:tgtEl>
                                          <p:spTgt spid="82101">
                                            <p:txEl>
                                              <p:pRg st="10" end="10"/>
                                            </p:txEl>
                                          </p:spTgt>
                                        </p:tgtEl>
                                        <p:attrNameLst>
                                          <p:attrName>ppt_h</p:attrName>
                                        </p:attrNameLst>
                                      </p:cBhvr>
                                      <p:tavLst>
                                        <p:tav tm="0">
                                          <p:val>
                                            <p:fltVal val="0"/>
                                          </p:val>
                                        </p:tav>
                                        <p:tav tm="100000">
                                          <p:val>
                                            <p:strVal val="#ppt_h"/>
                                          </p:val>
                                        </p:tav>
                                      </p:tavLst>
                                    </p:anim>
                                    <p:animEffect transition="in" filter="fade">
                                      <p:cBhvr>
                                        <p:cTn id="55" dur="500"/>
                                        <p:tgtEl>
                                          <p:spTgt spid="82101">
                                            <p:txEl>
                                              <p:pRg st="10" end="10"/>
                                            </p:txEl>
                                          </p:spTgt>
                                        </p:tgtEl>
                                      </p:cBhvr>
                                    </p:animEffect>
                                  </p:childTnLst>
                                </p:cTn>
                              </p:par>
                              <p:par>
                                <p:cTn id="56" presetID="53" presetClass="entr" presetSubtype="16" fill="hold" nodeType="withEffect">
                                  <p:stCondLst>
                                    <p:cond delay="0"/>
                                  </p:stCondLst>
                                  <p:childTnLst>
                                    <p:set>
                                      <p:cBhvr>
                                        <p:cTn id="57" dur="1" fill="hold">
                                          <p:stCondLst>
                                            <p:cond delay="0"/>
                                          </p:stCondLst>
                                        </p:cTn>
                                        <p:tgtEl>
                                          <p:spTgt spid="82101">
                                            <p:txEl>
                                              <p:pRg st="11" end="11"/>
                                            </p:txEl>
                                          </p:spTgt>
                                        </p:tgtEl>
                                        <p:attrNameLst>
                                          <p:attrName>style.visibility</p:attrName>
                                        </p:attrNameLst>
                                      </p:cBhvr>
                                      <p:to>
                                        <p:strVal val="visible"/>
                                      </p:to>
                                    </p:set>
                                    <p:anim calcmode="lin" valueType="num">
                                      <p:cBhvr>
                                        <p:cTn id="58" dur="500" fill="hold"/>
                                        <p:tgtEl>
                                          <p:spTgt spid="82101">
                                            <p:txEl>
                                              <p:pRg st="11" end="11"/>
                                            </p:txEl>
                                          </p:spTgt>
                                        </p:tgtEl>
                                        <p:attrNameLst>
                                          <p:attrName>ppt_w</p:attrName>
                                        </p:attrNameLst>
                                      </p:cBhvr>
                                      <p:tavLst>
                                        <p:tav tm="0">
                                          <p:val>
                                            <p:fltVal val="0"/>
                                          </p:val>
                                        </p:tav>
                                        <p:tav tm="100000">
                                          <p:val>
                                            <p:strVal val="#ppt_w"/>
                                          </p:val>
                                        </p:tav>
                                      </p:tavLst>
                                    </p:anim>
                                    <p:anim calcmode="lin" valueType="num">
                                      <p:cBhvr>
                                        <p:cTn id="59" dur="500" fill="hold"/>
                                        <p:tgtEl>
                                          <p:spTgt spid="82101">
                                            <p:txEl>
                                              <p:pRg st="11" end="11"/>
                                            </p:txEl>
                                          </p:spTgt>
                                        </p:tgtEl>
                                        <p:attrNameLst>
                                          <p:attrName>ppt_h</p:attrName>
                                        </p:attrNameLst>
                                      </p:cBhvr>
                                      <p:tavLst>
                                        <p:tav tm="0">
                                          <p:val>
                                            <p:fltVal val="0"/>
                                          </p:val>
                                        </p:tav>
                                        <p:tav tm="100000">
                                          <p:val>
                                            <p:strVal val="#ppt_h"/>
                                          </p:val>
                                        </p:tav>
                                      </p:tavLst>
                                    </p:anim>
                                    <p:animEffect transition="in" filter="fade">
                                      <p:cBhvr>
                                        <p:cTn id="60" dur="500"/>
                                        <p:tgtEl>
                                          <p:spTgt spid="82101">
                                            <p:txEl>
                                              <p:pRg st="11" end="11"/>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nodeType="clickEffect">
                                  <p:stCondLst>
                                    <p:cond delay="0"/>
                                  </p:stCondLst>
                                  <p:childTnLst>
                                    <p:set>
                                      <p:cBhvr>
                                        <p:cTn id="64" dur="1" fill="hold">
                                          <p:stCondLst>
                                            <p:cond delay="0"/>
                                          </p:stCondLst>
                                        </p:cTn>
                                        <p:tgtEl>
                                          <p:spTgt spid="82101">
                                            <p:txEl>
                                              <p:pRg st="12" end="12"/>
                                            </p:txEl>
                                          </p:spTgt>
                                        </p:tgtEl>
                                        <p:attrNameLst>
                                          <p:attrName>style.visibility</p:attrName>
                                        </p:attrNameLst>
                                      </p:cBhvr>
                                      <p:to>
                                        <p:strVal val="visible"/>
                                      </p:to>
                                    </p:set>
                                    <p:animEffect transition="in" filter="fade">
                                      <p:cBhvr>
                                        <p:cTn id="65" dur="500"/>
                                        <p:tgtEl>
                                          <p:spTgt spid="82101">
                                            <p:txEl>
                                              <p:pRg st="12" end="12"/>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82101">
                                            <p:txEl>
                                              <p:pRg st="13" end="13"/>
                                            </p:txEl>
                                          </p:spTgt>
                                        </p:tgtEl>
                                        <p:attrNameLst>
                                          <p:attrName>style.visibility</p:attrName>
                                        </p:attrNameLst>
                                      </p:cBhvr>
                                      <p:to>
                                        <p:strVal val="visible"/>
                                      </p:to>
                                    </p:set>
                                    <p:animEffect transition="in" filter="fade">
                                      <p:cBhvr>
                                        <p:cTn id="68" dur="500"/>
                                        <p:tgtEl>
                                          <p:spTgt spid="82101">
                                            <p:txEl>
                                              <p:pRg st="13" end="13"/>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82104"/>
                                        </p:tgtEl>
                                        <p:attrNameLst>
                                          <p:attrName>style.visibility</p:attrName>
                                        </p:attrNameLst>
                                      </p:cBhvr>
                                      <p:to>
                                        <p:strVal val="visible"/>
                                      </p:to>
                                    </p:set>
                                    <p:anim calcmode="lin" valueType="num">
                                      <p:cBhvr additive="base">
                                        <p:cTn id="73" dur="500" fill="hold"/>
                                        <p:tgtEl>
                                          <p:spTgt spid="82104"/>
                                        </p:tgtEl>
                                        <p:attrNameLst>
                                          <p:attrName>ppt_x</p:attrName>
                                        </p:attrNameLst>
                                      </p:cBhvr>
                                      <p:tavLst>
                                        <p:tav tm="0">
                                          <p:val>
                                            <p:strVal val="#ppt_x"/>
                                          </p:val>
                                        </p:tav>
                                        <p:tav tm="100000">
                                          <p:val>
                                            <p:strVal val="#ppt_x"/>
                                          </p:val>
                                        </p:tav>
                                      </p:tavLst>
                                    </p:anim>
                                    <p:anim calcmode="lin" valueType="num">
                                      <p:cBhvr additive="base">
                                        <p:cTn id="74" dur="500" fill="hold"/>
                                        <p:tgtEl>
                                          <p:spTgt spid="82104"/>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82105"/>
                                        </p:tgtEl>
                                        <p:attrNameLst>
                                          <p:attrName>style.visibility</p:attrName>
                                        </p:attrNameLst>
                                      </p:cBhvr>
                                      <p:to>
                                        <p:strVal val="visible"/>
                                      </p:to>
                                    </p:set>
                                    <p:anim calcmode="lin" valueType="num">
                                      <p:cBhvr additive="base">
                                        <p:cTn id="79" dur="500" fill="hold"/>
                                        <p:tgtEl>
                                          <p:spTgt spid="82105"/>
                                        </p:tgtEl>
                                        <p:attrNameLst>
                                          <p:attrName>ppt_x</p:attrName>
                                        </p:attrNameLst>
                                      </p:cBhvr>
                                      <p:tavLst>
                                        <p:tav tm="0">
                                          <p:val>
                                            <p:strVal val="#ppt_x"/>
                                          </p:val>
                                        </p:tav>
                                        <p:tav tm="100000">
                                          <p:val>
                                            <p:strVal val="#ppt_x"/>
                                          </p:val>
                                        </p:tav>
                                      </p:tavLst>
                                    </p:anim>
                                    <p:anim calcmode="lin" valueType="num">
                                      <p:cBhvr additive="base">
                                        <p:cTn id="80" dur="500" fill="hold"/>
                                        <p:tgtEl>
                                          <p:spTgt spid="82105"/>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82106"/>
                                        </p:tgtEl>
                                        <p:attrNameLst>
                                          <p:attrName>style.visibility</p:attrName>
                                        </p:attrNameLst>
                                      </p:cBhvr>
                                      <p:to>
                                        <p:strVal val="visible"/>
                                      </p:to>
                                    </p:set>
                                    <p:anim calcmode="lin" valueType="num">
                                      <p:cBhvr additive="base">
                                        <p:cTn id="85" dur="500" fill="hold"/>
                                        <p:tgtEl>
                                          <p:spTgt spid="82106"/>
                                        </p:tgtEl>
                                        <p:attrNameLst>
                                          <p:attrName>ppt_x</p:attrName>
                                        </p:attrNameLst>
                                      </p:cBhvr>
                                      <p:tavLst>
                                        <p:tav tm="0">
                                          <p:val>
                                            <p:strVal val="#ppt_x"/>
                                          </p:val>
                                        </p:tav>
                                        <p:tav tm="100000">
                                          <p:val>
                                            <p:strVal val="#ppt_x"/>
                                          </p:val>
                                        </p:tav>
                                      </p:tavLst>
                                    </p:anim>
                                    <p:anim calcmode="lin" valueType="num">
                                      <p:cBhvr additive="base">
                                        <p:cTn id="86" dur="500" fill="hold"/>
                                        <p:tgtEl>
                                          <p:spTgt spid="82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9" grpId="0"/>
      <p:bldP spid="82100"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5721" name="Group 25"/>
          <p:cNvGraphicFramePr>
            <a:graphicFrameLocks noGrp="1"/>
          </p:cNvGraphicFramePr>
          <p:nvPr>
            <p:ph idx="1"/>
          </p:nvPr>
        </p:nvGraphicFramePr>
        <p:xfrm>
          <a:off x="395288" y="404813"/>
          <a:ext cx="8540750" cy="5384270"/>
        </p:xfrm>
        <a:graphic>
          <a:graphicData uri="http://schemas.openxmlformats.org/drawingml/2006/table">
            <a:tbl>
              <a:tblPr/>
              <a:tblGrid>
                <a:gridCol w="4270375"/>
                <a:gridCol w="4270375"/>
              </a:tblGrid>
              <a:tr h="72081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charset="0"/>
                        <a:buNone/>
                        <a:tabLst/>
                      </a:pPr>
                      <a:r>
                        <a:rPr kumimoji="0" lang="en-US" sz="2000" b="0" i="0" u="none" strike="noStrike" cap="none" normalizeH="0" baseline="0" dirty="0" smtClean="0">
                          <a:ln>
                            <a:noFill/>
                          </a:ln>
                          <a:solidFill>
                            <a:schemeClr val="hlink"/>
                          </a:solidFill>
                          <a:effectLst/>
                          <a:latin typeface="Times New Roman" pitchFamily="18" charset="0"/>
                          <a:cs typeface="Times New Roman" pitchFamily="18" charset="0"/>
                        </a:rPr>
                        <a:t>Types of travel</a:t>
                      </a:r>
                      <a:endParaRPr kumimoji="0" lang="ru-RU" sz="2000" b="0" i="0" u="none" strike="noStrike" cap="none" normalizeH="0" baseline="0" dirty="0" smtClean="0">
                        <a:ln>
                          <a:noFill/>
                        </a:ln>
                        <a:solidFill>
                          <a:schemeClr val="hlink"/>
                        </a:solidFill>
                        <a:effectLst/>
                        <a:latin typeface="Times New Roman" pitchFamily="18" charset="0"/>
                        <a:cs typeface="Times New Roman" pitchFamily="18" charset="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charset="0"/>
                        <a:buNone/>
                        <a:tabLst/>
                      </a:pPr>
                      <a:r>
                        <a:rPr kumimoji="0" lang="en-US" sz="2000" b="0" i="0" u="none" strike="noStrike" cap="none" normalizeH="0" baseline="0" dirty="0" smtClean="0">
                          <a:ln>
                            <a:noFill/>
                          </a:ln>
                          <a:solidFill>
                            <a:schemeClr val="hlink"/>
                          </a:solidFill>
                          <a:effectLst/>
                          <a:latin typeface="Times New Roman" pitchFamily="18" charset="0"/>
                          <a:cs typeface="Times New Roman" pitchFamily="18" charset="0"/>
                        </a:rPr>
                        <a:t>Reasons for travel</a:t>
                      </a:r>
                      <a:endParaRPr kumimoji="0" lang="ru-RU" sz="2000" b="0" i="0" u="none" strike="noStrike" cap="none" normalizeH="0" baseline="0" dirty="0" smtClean="0">
                        <a:ln>
                          <a:noFill/>
                        </a:ln>
                        <a:solidFill>
                          <a:schemeClr val="hlink"/>
                        </a:solidFill>
                        <a:effectLst/>
                        <a:latin typeface="Times New Roman" pitchFamily="18" charset="0"/>
                        <a:cs typeface="Times New Roman" pitchFamily="18"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782">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recreation</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pleasure/fun</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enjoyment</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from curiosity</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special purposes</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in search of adventures</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on business</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health</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environment wonder</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for cultural purposes</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see the beauty of the world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understand other people better</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broaden their mind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go sightseeing or explore unknown places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enjoy new experiences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learn a new language</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experience new cultures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eat new food</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visit  relatives and friends</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AutoNum type="arabicPeriod"/>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get away from their usual routine and civilization</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Arial" charset="0"/>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7394" name="Rectangle 2"/>
          <p:cNvSpPr>
            <a:spLocks noGrp="1" noRot="1" noChangeArrowheads="1"/>
          </p:cNvSpPr>
          <p:nvPr>
            <p:ph type="title"/>
          </p:nvPr>
        </p:nvSpPr>
        <p:spPr>
          <a:xfrm>
            <a:off x="1870075" y="548680"/>
            <a:ext cx="6767513" cy="719733"/>
          </a:xfrm>
        </p:spPr>
        <p:txBody>
          <a:bodyPr>
            <a:normAutofit fontScale="90000"/>
          </a:bodyPr>
          <a:lstStyle/>
          <a:p>
            <a:pPr algn="l" eaLnBrk="1" hangingPunct="1">
              <a:defRPr/>
            </a:pP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3200" dirty="0" smtClean="0">
                <a:solidFill>
                  <a:schemeClr val="hlink"/>
                </a:solidFill>
                <a:latin typeface="Times New Roman" pitchFamily="18" charset="0"/>
                <a:cs typeface="Times New Roman" pitchFamily="18" charset="0"/>
              </a:rPr>
              <a:t>most people travel...    in order to...</a:t>
            </a:r>
            <a:endParaRPr lang="ru-RU" sz="3200" dirty="0" smtClean="0">
              <a:solidFill>
                <a:schemeClr val="hlink"/>
              </a:solidFill>
              <a:latin typeface="Times New Roman" pitchFamily="18" charset="0"/>
              <a:cs typeface="Times New Roman" pitchFamily="18" charset="0"/>
            </a:endParaRPr>
          </a:p>
        </p:txBody>
      </p:sp>
      <p:sp>
        <p:nvSpPr>
          <p:cNvPr id="187395" name="Rectangle 3"/>
          <p:cNvSpPr>
            <a:spLocks noGrp="1" noRot="1" noChangeArrowheads="1"/>
          </p:cNvSpPr>
          <p:nvPr>
            <p:ph type="body" sz="half" idx="1"/>
          </p:nvPr>
        </p:nvSpPr>
        <p:spPr>
          <a:xfrm>
            <a:off x="971550" y="2565400"/>
            <a:ext cx="3313113" cy="3568700"/>
          </a:xfrm>
        </p:spPr>
        <p:txBody>
          <a:bodyPr/>
          <a:lstStyle/>
          <a:p>
            <a:pPr eaLnBrk="1" hangingPunct="1">
              <a:lnSpc>
                <a:spcPct val="80000"/>
              </a:lnSpc>
              <a:defRPr/>
            </a:pPr>
            <a:r>
              <a:rPr lang="en-US" sz="1600" dirty="0" smtClean="0">
                <a:latin typeface="Times New Roman" pitchFamily="18" charset="0"/>
                <a:cs typeface="Times New Roman" pitchFamily="18" charset="0"/>
              </a:rPr>
              <a:t>for recreation</a:t>
            </a:r>
          </a:p>
          <a:p>
            <a:pPr eaLnBrk="1" hangingPunct="1">
              <a:lnSpc>
                <a:spcPct val="80000"/>
              </a:lnSpc>
              <a:defRPr/>
            </a:pPr>
            <a:r>
              <a:rPr lang="en-US" sz="1600" dirty="0" smtClean="0">
                <a:latin typeface="Times New Roman" pitchFamily="18" charset="0"/>
                <a:cs typeface="Times New Roman" pitchFamily="18" charset="0"/>
              </a:rPr>
              <a:t>for pleasure/fun</a:t>
            </a:r>
          </a:p>
          <a:p>
            <a:pPr eaLnBrk="1" hangingPunct="1">
              <a:lnSpc>
                <a:spcPct val="80000"/>
              </a:lnSpc>
              <a:defRPr/>
            </a:pPr>
            <a:r>
              <a:rPr lang="en-US" sz="1600" dirty="0" smtClean="0">
                <a:latin typeface="Times New Roman" pitchFamily="18" charset="0"/>
                <a:cs typeface="Times New Roman" pitchFamily="18" charset="0"/>
              </a:rPr>
              <a:t>for enjoyment</a:t>
            </a:r>
          </a:p>
          <a:p>
            <a:pPr eaLnBrk="1" hangingPunct="1">
              <a:lnSpc>
                <a:spcPct val="80000"/>
              </a:lnSpc>
              <a:defRPr/>
            </a:pPr>
            <a:r>
              <a:rPr lang="en-US" sz="1600" dirty="0" smtClean="0">
                <a:latin typeface="Times New Roman" pitchFamily="18" charset="0"/>
                <a:cs typeface="Times New Roman" pitchFamily="18" charset="0"/>
              </a:rPr>
              <a:t>from curiosity</a:t>
            </a:r>
          </a:p>
          <a:p>
            <a:pPr eaLnBrk="1" hangingPunct="1">
              <a:lnSpc>
                <a:spcPct val="80000"/>
              </a:lnSpc>
              <a:defRPr/>
            </a:pPr>
            <a:r>
              <a:rPr lang="en-US" sz="1600" dirty="0" smtClean="0">
                <a:latin typeface="Times New Roman" pitchFamily="18" charset="0"/>
                <a:cs typeface="Times New Roman" pitchFamily="18" charset="0"/>
              </a:rPr>
              <a:t>for special purposes</a:t>
            </a:r>
          </a:p>
          <a:p>
            <a:pPr eaLnBrk="1" hangingPunct="1">
              <a:lnSpc>
                <a:spcPct val="80000"/>
              </a:lnSpc>
              <a:defRPr/>
            </a:pPr>
            <a:r>
              <a:rPr lang="en-US" sz="1600" dirty="0" smtClean="0">
                <a:latin typeface="Times New Roman" pitchFamily="18" charset="0"/>
                <a:cs typeface="Times New Roman" pitchFamily="18" charset="0"/>
              </a:rPr>
              <a:t>in search of adventures</a:t>
            </a:r>
          </a:p>
          <a:p>
            <a:pPr eaLnBrk="1" hangingPunct="1">
              <a:lnSpc>
                <a:spcPct val="80000"/>
              </a:lnSpc>
              <a:defRPr/>
            </a:pPr>
            <a:r>
              <a:rPr lang="en-US" sz="1600" dirty="0" smtClean="0">
                <a:latin typeface="Times New Roman" pitchFamily="18" charset="0"/>
                <a:cs typeface="Times New Roman" pitchFamily="18" charset="0"/>
              </a:rPr>
              <a:t>on business</a:t>
            </a:r>
          </a:p>
          <a:p>
            <a:pPr eaLnBrk="1" hangingPunct="1">
              <a:lnSpc>
                <a:spcPct val="80000"/>
              </a:lnSpc>
              <a:defRPr/>
            </a:pPr>
            <a:r>
              <a:rPr lang="en-US" sz="1600" dirty="0" smtClean="0">
                <a:latin typeface="Times New Roman" pitchFamily="18" charset="0"/>
                <a:cs typeface="Times New Roman" pitchFamily="18" charset="0"/>
              </a:rPr>
              <a:t>for health</a:t>
            </a:r>
          </a:p>
          <a:p>
            <a:pPr eaLnBrk="1" hangingPunct="1">
              <a:lnSpc>
                <a:spcPct val="80000"/>
              </a:lnSpc>
              <a:defRPr/>
            </a:pPr>
            <a:r>
              <a:rPr lang="en-US" sz="1600" dirty="0" smtClean="0">
                <a:latin typeface="Times New Roman" pitchFamily="18" charset="0"/>
                <a:cs typeface="Times New Roman" pitchFamily="18" charset="0"/>
              </a:rPr>
              <a:t>for environment wonder</a:t>
            </a:r>
          </a:p>
          <a:p>
            <a:pPr eaLnBrk="1" hangingPunct="1">
              <a:lnSpc>
                <a:spcPct val="80000"/>
              </a:lnSpc>
              <a:defRPr/>
            </a:pPr>
            <a:endParaRPr lang="en-US" sz="1600" dirty="0" smtClean="0">
              <a:latin typeface="Times New Roman" pitchFamily="18" charset="0"/>
              <a:cs typeface="Times New Roman" pitchFamily="18" charset="0"/>
            </a:endParaRPr>
          </a:p>
        </p:txBody>
      </p:sp>
      <p:sp>
        <p:nvSpPr>
          <p:cNvPr id="187396" name="Rectangle 4"/>
          <p:cNvSpPr>
            <a:spLocks noGrp="1" noRot="1" noChangeArrowheads="1"/>
          </p:cNvSpPr>
          <p:nvPr>
            <p:ph type="body" sz="half" idx="2"/>
          </p:nvPr>
        </p:nvSpPr>
        <p:spPr>
          <a:xfrm>
            <a:off x="4572000" y="2205038"/>
            <a:ext cx="4316413" cy="4530725"/>
          </a:xfrm>
        </p:spPr>
        <p:txBody>
          <a:bodyPr/>
          <a:lstStyle/>
          <a:p>
            <a:pPr eaLnBrk="1" hangingPunct="1">
              <a:lnSpc>
                <a:spcPct val="90000"/>
              </a:lnSpc>
              <a:defRPr/>
            </a:pPr>
            <a:r>
              <a:rPr lang="en-US" sz="1800" dirty="0" smtClean="0">
                <a:latin typeface="Times New Roman" pitchFamily="18" charset="0"/>
                <a:cs typeface="Times New Roman" pitchFamily="18" charset="0"/>
              </a:rPr>
              <a:t>see the beauty of the world</a:t>
            </a:r>
          </a:p>
          <a:p>
            <a:pPr eaLnBrk="1" hangingPunct="1">
              <a:lnSpc>
                <a:spcPct val="90000"/>
              </a:lnSpc>
              <a:defRPr/>
            </a:pPr>
            <a:r>
              <a:rPr lang="en-US" sz="1800" dirty="0" smtClean="0">
                <a:latin typeface="Times New Roman" pitchFamily="18" charset="0"/>
                <a:cs typeface="Times New Roman" pitchFamily="18" charset="0"/>
              </a:rPr>
              <a:t>understand other people better</a:t>
            </a:r>
          </a:p>
          <a:p>
            <a:pPr eaLnBrk="1" hangingPunct="1">
              <a:lnSpc>
                <a:spcPct val="90000"/>
              </a:lnSpc>
              <a:defRPr/>
            </a:pPr>
            <a:r>
              <a:rPr lang="en-US" sz="1800" dirty="0" smtClean="0">
                <a:latin typeface="Times New Roman" pitchFamily="18" charset="0"/>
                <a:cs typeface="Times New Roman" pitchFamily="18" charset="0"/>
              </a:rPr>
              <a:t>broaden their mind</a:t>
            </a:r>
          </a:p>
          <a:p>
            <a:pPr eaLnBrk="1" hangingPunct="1">
              <a:lnSpc>
                <a:spcPct val="90000"/>
              </a:lnSpc>
              <a:defRPr/>
            </a:pPr>
            <a:r>
              <a:rPr lang="en-US" sz="1800" dirty="0" smtClean="0">
                <a:latin typeface="Times New Roman" pitchFamily="18" charset="0"/>
                <a:cs typeface="Times New Roman" pitchFamily="18" charset="0"/>
              </a:rPr>
              <a:t>go sightseeing or explore unknown places</a:t>
            </a:r>
          </a:p>
          <a:p>
            <a:pPr eaLnBrk="1" hangingPunct="1">
              <a:lnSpc>
                <a:spcPct val="90000"/>
              </a:lnSpc>
              <a:defRPr/>
            </a:pPr>
            <a:r>
              <a:rPr lang="en-US" sz="1800" dirty="0" smtClean="0">
                <a:latin typeface="Times New Roman" pitchFamily="18" charset="0"/>
                <a:cs typeface="Times New Roman" pitchFamily="18" charset="0"/>
              </a:rPr>
              <a:t>enjoy new experiences</a:t>
            </a:r>
          </a:p>
          <a:p>
            <a:pPr eaLnBrk="1" hangingPunct="1">
              <a:lnSpc>
                <a:spcPct val="90000"/>
              </a:lnSpc>
              <a:defRPr/>
            </a:pPr>
            <a:r>
              <a:rPr lang="en-US" sz="1800" dirty="0" smtClean="0">
                <a:latin typeface="Times New Roman" pitchFamily="18" charset="0"/>
                <a:cs typeface="Times New Roman" pitchFamily="18" charset="0"/>
              </a:rPr>
              <a:t>learn a new language</a:t>
            </a:r>
          </a:p>
          <a:p>
            <a:pPr eaLnBrk="1" hangingPunct="1">
              <a:lnSpc>
                <a:spcPct val="90000"/>
              </a:lnSpc>
              <a:defRPr/>
            </a:pPr>
            <a:r>
              <a:rPr lang="en-US" sz="1800" dirty="0" smtClean="0">
                <a:latin typeface="Times New Roman" pitchFamily="18" charset="0"/>
                <a:cs typeface="Times New Roman" pitchFamily="18" charset="0"/>
              </a:rPr>
              <a:t>experience new cultures</a:t>
            </a:r>
          </a:p>
          <a:p>
            <a:pPr eaLnBrk="1" hangingPunct="1">
              <a:lnSpc>
                <a:spcPct val="90000"/>
              </a:lnSpc>
              <a:defRPr/>
            </a:pPr>
            <a:r>
              <a:rPr lang="en-US" sz="1800" dirty="0" smtClean="0">
                <a:latin typeface="Times New Roman" pitchFamily="18" charset="0"/>
                <a:cs typeface="Times New Roman" pitchFamily="18" charset="0"/>
              </a:rPr>
              <a:t>eat new food</a:t>
            </a:r>
          </a:p>
          <a:p>
            <a:pPr eaLnBrk="1" hangingPunct="1">
              <a:lnSpc>
                <a:spcPct val="90000"/>
              </a:lnSpc>
              <a:defRPr/>
            </a:pPr>
            <a:r>
              <a:rPr lang="en-US" sz="1800" dirty="0" smtClean="0">
                <a:latin typeface="Times New Roman" pitchFamily="18" charset="0"/>
                <a:cs typeface="Times New Roman" pitchFamily="18" charset="0"/>
              </a:rPr>
              <a:t>visit their relatives and friends</a:t>
            </a:r>
          </a:p>
          <a:p>
            <a:pPr eaLnBrk="1" hangingPunct="1">
              <a:lnSpc>
                <a:spcPct val="90000"/>
              </a:lnSpc>
              <a:defRPr/>
            </a:pPr>
            <a:r>
              <a:rPr lang="en-US" sz="1800" dirty="0" smtClean="0">
                <a:latin typeface="Times New Roman" pitchFamily="18" charset="0"/>
                <a:cs typeface="Times New Roman" pitchFamily="18" charset="0"/>
              </a:rPr>
              <a:t>get away from their usual routine and civilization</a:t>
            </a:r>
          </a:p>
          <a:p>
            <a:pPr eaLnBrk="1" hangingPunct="1">
              <a:lnSpc>
                <a:spcPct val="90000"/>
              </a:lnSpc>
              <a:defRPr/>
            </a:pPr>
            <a:r>
              <a:rPr lang="en-US" sz="1800" dirty="0" smtClean="0">
                <a:latin typeface="Times New Roman" pitchFamily="18" charset="0"/>
                <a:cs typeface="Times New Roman" pitchFamily="18" charset="0"/>
              </a:rPr>
              <a:t>do work</a:t>
            </a:r>
            <a:endParaRPr lang="ru-RU" sz="1800" dirty="0" smtClean="0">
              <a:latin typeface="Times New Roman" pitchFamily="18" charset="0"/>
              <a:cs typeface="Times New Roman" pitchFamily="18" charset="0"/>
            </a:endParaRPr>
          </a:p>
        </p:txBody>
      </p:sp>
      <p:sp>
        <p:nvSpPr>
          <p:cNvPr id="19461" name="Line 5"/>
          <p:cNvSpPr>
            <a:spLocks noChangeShapeType="1"/>
          </p:cNvSpPr>
          <p:nvPr/>
        </p:nvSpPr>
        <p:spPr bwMode="auto">
          <a:xfrm flipH="1">
            <a:off x="2773363" y="1301750"/>
            <a:ext cx="0" cy="936625"/>
          </a:xfrm>
          <a:prstGeom prst="line">
            <a:avLst/>
          </a:prstGeom>
          <a:noFill/>
          <a:ln w="9525">
            <a:solidFill>
              <a:schemeClr val="tx1"/>
            </a:solidFill>
            <a:round/>
            <a:headEnd/>
            <a:tailEnd type="triangle" w="med" len="med"/>
          </a:ln>
        </p:spPr>
        <p:txBody>
          <a:bodyPr/>
          <a:lstStyle/>
          <a:p>
            <a:endParaRPr lang="ru-RU"/>
          </a:p>
        </p:txBody>
      </p:sp>
      <p:sp>
        <p:nvSpPr>
          <p:cNvPr id="19463" name="Line 7"/>
          <p:cNvSpPr>
            <a:spLocks noChangeShapeType="1"/>
          </p:cNvSpPr>
          <p:nvPr/>
        </p:nvSpPr>
        <p:spPr bwMode="auto">
          <a:xfrm>
            <a:off x="6600825" y="1412875"/>
            <a:ext cx="0" cy="673100"/>
          </a:xfrm>
          <a:prstGeom prst="line">
            <a:avLst/>
          </a:prstGeom>
          <a:noFill/>
          <a:ln w="9525">
            <a:solidFill>
              <a:schemeClr val="tx1"/>
            </a:solidFill>
            <a:round/>
            <a:headEnd/>
            <a:tailEnd type="triangle" w="med" len="med"/>
          </a:ln>
        </p:spPr>
        <p:txBody>
          <a:bodyPr/>
          <a:lstStyle/>
          <a:p>
            <a:endParaRPr lang="ru-RU"/>
          </a:p>
        </p:txBody>
      </p:sp>
      <p:sp>
        <p:nvSpPr>
          <p:cNvPr id="187400" name="Rectangle 8"/>
          <p:cNvSpPr>
            <a:spLocks noChangeArrowheads="1"/>
          </p:cNvSpPr>
          <p:nvPr/>
        </p:nvSpPr>
        <p:spPr bwMode="auto">
          <a:xfrm>
            <a:off x="0" y="260350"/>
            <a:ext cx="1697901" cy="1815882"/>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eaLnBrk="0" hangingPunct="0">
              <a:defRPr/>
            </a:pPr>
            <a:r>
              <a:rPr lang="en-US" sz="1600" dirty="0">
                <a:solidFill>
                  <a:schemeClr val="hlink"/>
                </a:solidFill>
                <a:latin typeface="Times New Roman" pitchFamily="18" charset="0"/>
                <a:cs typeface="Times New Roman" pitchFamily="18" charset="0"/>
              </a:rPr>
              <a:t>To my mind</a:t>
            </a:r>
            <a:br>
              <a:rPr lang="en-US" sz="1600" dirty="0">
                <a:solidFill>
                  <a:schemeClr val="hlink"/>
                </a:solidFill>
                <a:latin typeface="Times New Roman" pitchFamily="18" charset="0"/>
                <a:cs typeface="Times New Roman" pitchFamily="18" charset="0"/>
              </a:rPr>
            </a:br>
            <a:r>
              <a:rPr lang="en-US" sz="1600" dirty="0">
                <a:solidFill>
                  <a:schemeClr val="hlink"/>
                </a:solidFill>
                <a:latin typeface="Times New Roman" pitchFamily="18" charset="0"/>
                <a:cs typeface="Times New Roman" pitchFamily="18" charset="0"/>
              </a:rPr>
              <a:t>I think</a:t>
            </a:r>
            <a:br>
              <a:rPr lang="en-US" sz="1600" dirty="0">
                <a:solidFill>
                  <a:schemeClr val="hlink"/>
                </a:solidFill>
                <a:latin typeface="Times New Roman" pitchFamily="18" charset="0"/>
                <a:cs typeface="Times New Roman" pitchFamily="18" charset="0"/>
              </a:rPr>
            </a:br>
            <a:r>
              <a:rPr lang="en-US" sz="1600" dirty="0">
                <a:solidFill>
                  <a:schemeClr val="hlink"/>
                </a:solidFill>
                <a:latin typeface="Times New Roman" pitchFamily="18" charset="0"/>
                <a:cs typeface="Times New Roman" pitchFamily="18" charset="0"/>
              </a:rPr>
              <a:t>In my opinion</a:t>
            </a:r>
          </a:p>
          <a:p>
            <a:pPr eaLnBrk="0" hangingPunct="0">
              <a:defRPr/>
            </a:pPr>
            <a:r>
              <a:rPr lang="en-US" sz="1600" dirty="0">
                <a:solidFill>
                  <a:schemeClr val="hlink"/>
                </a:solidFill>
                <a:latin typeface="Times New Roman" pitchFamily="18" charset="0"/>
                <a:cs typeface="Times New Roman" pitchFamily="18" charset="0"/>
              </a:rPr>
              <a:t>As for me</a:t>
            </a:r>
          </a:p>
          <a:p>
            <a:pPr eaLnBrk="0" hangingPunct="0">
              <a:defRPr/>
            </a:pPr>
            <a:r>
              <a:rPr lang="en-US" sz="1600" dirty="0">
                <a:solidFill>
                  <a:schemeClr val="hlink"/>
                </a:solidFill>
                <a:latin typeface="Times New Roman" pitchFamily="18" charset="0"/>
                <a:cs typeface="Times New Roman" pitchFamily="18" charset="0"/>
              </a:rPr>
              <a:t>It seems to me</a:t>
            </a:r>
          </a:p>
          <a:p>
            <a:pPr eaLnBrk="0" hangingPunct="0">
              <a:defRPr/>
            </a:pPr>
            <a:r>
              <a:rPr lang="en-US" sz="1600" dirty="0">
                <a:solidFill>
                  <a:schemeClr val="hlink"/>
                </a:solidFill>
                <a:latin typeface="Times New Roman" pitchFamily="18" charset="0"/>
                <a:cs typeface="Times New Roman" pitchFamily="18" charset="0"/>
              </a:rPr>
              <a:t>As far as I can see</a:t>
            </a:r>
          </a:p>
          <a:p>
            <a:pPr eaLnBrk="0" hangingPunct="0">
              <a:defRPr/>
            </a:pPr>
            <a:endParaRPr lang="ru-RU" sz="1600" dirty="0">
              <a:solidFill>
                <a:schemeClr val="tx2"/>
              </a:solidFill>
              <a:latin typeface="Times New Roman" pitchFamily="18" charset="0"/>
              <a:cs typeface="Times New Roman" pitchFamily="18" charset="0"/>
            </a:endParaRPr>
          </a:p>
        </p:txBody>
      </p:sp>
      <p:sp>
        <p:nvSpPr>
          <p:cNvPr id="16" name="Line 5"/>
          <p:cNvSpPr>
            <a:spLocks noChangeShapeType="1"/>
          </p:cNvSpPr>
          <p:nvPr/>
        </p:nvSpPr>
        <p:spPr bwMode="auto">
          <a:xfrm>
            <a:off x="4932040" y="1124744"/>
            <a:ext cx="360040" cy="0"/>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7394"/>
                                        </p:tgtEl>
                                        <p:attrNameLst>
                                          <p:attrName>style.visibility</p:attrName>
                                        </p:attrNameLst>
                                      </p:cBhvr>
                                      <p:to>
                                        <p:strVal val="visible"/>
                                      </p:to>
                                    </p:set>
                                    <p:anim calcmode="lin" valueType="num">
                                      <p:cBhvr>
                                        <p:cTn id="7" dur="500" fill="hold"/>
                                        <p:tgtEl>
                                          <p:spTgt spid="187394"/>
                                        </p:tgtEl>
                                        <p:attrNameLst>
                                          <p:attrName>ppt_w</p:attrName>
                                        </p:attrNameLst>
                                      </p:cBhvr>
                                      <p:tavLst>
                                        <p:tav tm="0">
                                          <p:val>
                                            <p:fltVal val="0"/>
                                          </p:val>
                                        </p:tav>
                                        <p:tav tm="100000">
                                          <p:val>
                                            <p:strVal val="#ppt_w"/>
                                          </p:val>
                                        </p:tav>
                                      </p:tavLst>
                                    </p:anim>
                                    <p:anim calcmode="lin" valueType="num">
                                      <p:cBhvr>
                                        <p:cTn id="8" dur="500" fill="hold"/>
                                        <p:tgtEl>
                                          <p:spTgt spid="187394"/>
                                        </p:tgtEl>
                                        <p:attrNameLst>
                                          <p:attrName>ppt_h</p:attrName>
                                        </p:attrNameLst>
                                      </p:cBhvr>
                                      <p:tavLst>
                                        <p:tav tm="0">
                                          <p:val>
                                            <p:fltVal val="0"/>
                                          </p:val>
                                        </p:tav>
                                        <p:tav tm="100000">
                                          <p:val>
                                            <p:strVal val="#ppt_h"/>
                                          </p:val>
                                        </p:tav>
                                      </p:tavLst>
                                    </p:anim>
                                    <p:animEffect transition="in" filter="fade">
                                      <p:cBhvr>
                                        <p:cTn id="9" dur="500"/>
                                        <p:tgtEl>
                                          <p:spTgt spid="18739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87400"/>
                                        </p:tgtEl>
                                        <p:attrNameLst>
                                          <p:attrName>style.visibility</p:attrName>
                                        </p:attrNameLst>
                                      </p:cBhvr>
                                      <p:to>
                                        <p:strVal val="visible"/>
                                      </p:to>
                                    </p:set>
                                    <p:anim calcmode="lin" valueType="num">
                                      <p:cBhvr additive="base">
                                        <p:cTn id="14" dur="500" fill="hold"/>
                                        <p:tgtEl>
                                          <p:spTgt spid="187400"/>
                                        </p:tgtEl>
                                        <p:attrNameLst>
                                          <p:attrName>ppt_x</p:attrName>
                                        </p:attrNameLst>
                                      </p:cBhvr>
                                      <p:tavLst>
                                        <p:tav tm="0">
                                          <p:val>
                                            <p:strVal val="#ppt_x"/>
                                          </p:val>
                                        </p:tav>
                                        <p:tav tm="100000">
                                          <p:val>
                                            <p:strVal val="#ppt_x"/>
                                          </p:val>
                                        </p:tav>
                                      </p:tavLst>
                                    </p:anim>
                                    <p:anim calcmode="lin" valueType="num">
                                      <p:cBhvr additive="base">
                                        <p:cTn id="15" dur="500" fill="hold"/>
                                        <p:tgtEl>
                                          <p:spTgt spid="18740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87395">
                                            <p:txEl>
                                              <p:pRg st="0" end="0"/>
                                            </p:txEl>
                                          </p:spTgt>
                                        </p:tgtEl>
                                        <p:attrNameLst>
                                          <p:attrName>style.visibility</p:attrName>
                                        </p:attrNameLst>
                                      </p:cBhvr>
                                      <p:to>
                                        <p:strVal val="visible"/>
                                      </p:to>
                                    </p:set>
                                    <p:anim calcmode="lin" valueType="num">
                                      <p:cBhvr additive="base">
                                        <p:cTn id="20" dur="500" fill="hold"/>
                                        <p:tgtEl>
                                          <p:spTgt spid="187395">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87395">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87395">
                                            <p:txEl>
                                              <p:pRg st="1" end="1"/>
                                            </p:txEl>
                                          </p:spTgt>
                                        </p:tgtEl>
                                        <p:attrNameLst>
                                          <p:attrName>style.visibility</p:attrName>
                                        </p:attrNameLst>
                                      </p:cBhvr>
                                      <p:to>
                                        <p:strVal val="visible"/>
                                      </p:to>
                                    </p:set>
                                    <p:anim calcmode="lin" valueType="num">
                                      <p:cBhvr additive="base">
                                        <p:cTn id="24" dur="500" fill="hold"/>
                                        <p:tgtEl>
                                          <p:spTgt spid="187395">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87395">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87395">
                                            <p:txEl>
                                              <p:pRg st="2" end="2"/>
                                            </p:txEl>
                                          </p:spTgt>
                                        </p:tgtEl>
                                        <p:attrNameLst>
                                          <p:attrName>style.visibility</p:attrName>
                                        </p:attrNameLst>
                                      </p:cBhvr>
                                      <p:to>
                                        <p:strVal val="visible"/>
                                      </p:to>
                                    </p:set>
                                    <p:anim calcmode="lin" valueType="num">
                                      <p:cBhvr additive="base">
                                        <p:cTn id="28" dur="500" fill="hold"/>
                                        <p:tgtEl>
                                          <p:spTgt spid="187395">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87395">
                                            <p:txEl>
                                              <p:pRg st="2" end="2"/>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87395">
                                            <p:txEl>
                                              <p:pRg st="3" end="3"/>
                                            </p:txEl>
                                          </p:spTgt>
                                        </p:tgtEl>
                                        <p:attrNameLst>
                                          <p:attrName>style.visibility</p:attrName>
                                        </p:attrNameLst>
                                      </p:cBhvr>
                                      <p:to>
                                        <p:strVal val="visible"/>
                                      </p:to>
                                    </p:set>
                                    <p:anim calcmode="lin" valueType="num">
                                      <p:cBhvr additive="base">
                                        <p:cTn id="32" dur="500" fill="hold"/>
                                        <p:tgtEl>
                                          <p:spTgt spid="187395">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87395">
                                            <p:txEl>
                                              <p:pRg st="3" end="3"/>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87395">
                                            <p:txEl>
                                              <p:pRg st="4" end="4"/>
                                            </p:txEl>
                                          </p:spTgt>
                                        </p:tgtEl>
                                        <p:attrNameLst>
                                          <p:attrName>style.visibility</p:attrName>
                                        </p:attrNameLst>
                                      </p:cBhvr>
                                      <p:to>
                                        <p:strVal val="visible"/>
                                      </p:to>
                                    </p:set>
                                    <p:anim calcmode="lin" valueType="num">
                                      <p:cBhvr additive="base">
                                        <p:cTn id="36" dur="500" fill="hold"/>
                                        <p:tgtEl>
                                          <p:spTgt spid="18739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87395">
                                            <p:txEl>
                                              <p:pRg st="4" end="4"/>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87395">
                                            <p:txEl>
                                              <p:pRg st="5" end="5"/>
                                            </p:txEl>
                                          </p:spTgt>
                                        </p:tgtEl>
                                        <p:attrNameLst>
                                          <p:attrName>style.visibility</p:attrName>
                                        </p:attrNameLst>
                                      </p:cBhvr>
                                      <p:to>
                                        <p:strVal val="visible"/>
                                      </p:to>
                                    </p:set>
                                    <p:anim calcmode="lin" valueType="num">
                                      <p:cBhvr additive="base">
                                        <p:cTn id="40" dur="500" fill="hold"/>
                                        <p:tgtEl>
                                          <p:spTgt spid="187395">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87395">
                                            <p:txEl>
                                              <p:pRg st="5" end="5"/>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7395">
                                            <p:txEl>
                                              <p:pRg st="6" end="6"/>
                                            </p:txEl>
                                          </p:spTgt>
                                        </p:tgtEl>
                                        <p:attrNameLst>
                                          <p:attrName>style.visibility</p:attrName>
                                        </p:attrNameLst>
                                      </p:cBhvr>
                                      <p:to>
                                        <p:strVal val="visible"/>
                                      </p:to>
                                    </p:set>
                                    <p:anim calcmode="lin" valueType="num">
                                      <p:cBhvr additive="base">
                                        <p:cTn id="44" dur="500" fill="hold"/>
                                        <p:tgtEl>
                                          <p:spTgt spid="187395">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87395">
                                            <p:txEl>
                                              <p:pRg st="6" end="6"/>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87395">
                                            <p:txEl>
                                              <p:pRg st="7" end="7"/>
                                            </p:txEl>
                                          </p:spTgt>
                                        </p:tgtEl>
                                        <p:attrNameLst>
                                          <p:attrName>style.visibility</p:attrName>
                                        </p:attrNameLst>
                                      </p:cBhvr>
                                      <p:to>
                                        <p:strVal val="visible"/>
                                      </p:to>
                                    </p:set>
                                    <p:anim calcmode="lin" valueType="num">
                                      <p:cBhvr additive="base">
                                        <p:cTn id="48" dur="500" fill="hold"/>
                                        <p:tgtEl>
                                          <p:spTgt spid="187395">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87395">
                                            <p:txEl>
                                              <p:pRg st="7" end="7"/>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87395">
                                            <p:txEl>
                                              <p:pRg st="8" end="8"/>
                                            </p:txEl>
                                          </p:spTgt>
                                        </p:tgtEl>
                                        <p:attrNameLst>
                                          <p:attrName>style.visibility</p:attrName>
                                        </p:attrNameLst>
                                      </p:cBhvr>
                                      <p:to>
                                        <p:strVal val="visible"/>
                                      </p:to>
                                    </p:set>
                                    <p:anim calcmode="lin" valueType="num">
                                      <p:cBhvr additive="base">
                                        <p:cTn id="52" dur="500" fill="hold"/>
                                        <p:tgtEl>
                                          <p:spTgt spid="187395">
                                            <p:txEl>
                                              <p:pRg st="8" end="8"/>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8739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nodeType="clickEffect">
                                  <p:stCondLst>
                                    <p:cond delay="0"/>
                                  </p:stCondLst>
                                  <p:childTnLst>
                                    <p:set>
                                      <p:cBhvr>
                                        <p:cTn id="57" dur="1" fill="hold">
                                          <p:stCondLst>
                                            <p:cond delay="0"/>
                                          </p:stCondLst>
                                        </p:cTn>
                                        <p:tgtEl>
                                          <p:spTgt spid="187396">
                                            <p:txEl>
                                              <p:pRg st="0" end="0"/>
                                            </p:txEl>
                                          </p:spTgt>
                                        </p:tgtEl>
                                        <p:attrNameLst>
                                          <p:attrName>style.visibility</p:attrName>
                                        </p:attrNameLst>
                                      </p:cBhvr>
                                      <p:to>
                                        <p:strVal val="visible"/>
                                      </p:to>
                                    </p:set>
                                    <p:anim calcmode="lin" valueType="num">
                                      <p:cBhvr additive="base">
                                        <p:cTn id="58" dur="500" fill="hold"/>
                                        <p:tgtEl>
                                          <p:spTgt spid="187396">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187396">
                                            <p:txEl>
                                              <p:pRg st="0" end="0"/>
                                            </p:txEl>
                                          </p:spTgt>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87396">
                                            <p:txEl>
                                              <p:pRg st="1" end="1"/>
                                            </p:txEl>
                                          </p:spTgt>
                                        </p:tgtEl>
                                        <p:attrNameLst>
                                          <p:attrName>style.visibility</p:attrName>
                                        </p:attrNameLst>
                                      </p:cBhvr>
                                      <p:to>
                                        <p:strVal val="visible"/>
                                      </p:to>
                                    </p:set>
                                    <p:anim calcmode="lin" valueType="num">
                                      <p:cBhvr additive="base">
                                        <p:cTn id="62" dur="500" fill="hold"/>
                                        <p:tgtEl>
                                          <p:spTgt spid="187396">
                                            <p:txEl>
                                              <p:pRg st="1" end="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87396">
                                            <p:txEl>
                                              <p:pRg st="1" end="1"/>
                                            </p:txEl>
                                          </p:spTgt>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187396">
                                            <p:txEl>
                                              <p:pRg st="2" end="2"/>
                                            </p:txEl>
                                          </p:spTgt>
                                        </p:tgtEl>
                                        <p:attrNameLst>
                                          <p:attrName>style.visibility</p:attrName>
                                        </p:attrNameLst>
                                      </p:cBhvr>
                                      <p:to>
                                        <p:strVal val="visible"/>
                                      </p:to>
                                    </p:set>
                                    <p:anim calcmode="lin" valueType="num">
                                      <p:cBhvr additive="base">
                                        <p:cTn id="66" dur="500" fill="hold"/>
                                        <p:tgtEl>
                                          <p:spTgt spid="187396">
                                            <p:txEl>
                                              <p:pRg st="2" end="2"/>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87396">
                                            <p:txEl>
                                              <p:pRg st="2" end="2"/>
                                            </p:txEl>
                                          </p:spTgt>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187396">
                                            <p:txEl>
                                              <p:pRg st="3" end="3"/>
                                            </p:txEl>
                                          </p:spTgt>
                                        </p:tgtEl>
                                        <p:attrNameLst>
                                          <p:attrName>style.visibility</p:attrName>
                                        </p:attrNameLst>
                                      </p:cBhvr>
                                      <p:to>
                                        <p:strVal val="visible"/>
                                      </p:to>
                                    </p:set>
                                    <p:anim calcmode="lin" valueType="num">
                                      <p:cBhvr additive="base">
                                        <p:cTn id="70" dur="500" fill="hold"/>
                                        <p:tgtEl>
                                          <p:spTgt spid="187396">
                                            <p:txEl>
                                              <p:pRg st="3" end="3"/>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187396">
                                            <p:txEl>
                                              <p:pRg st="3" end="3"/>
                                            </p:txEl>
                                          </p:spTgt>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187396">
                                            <p:txEl>
                                              <p:pRg st="4" end="4"/>
                                            </p:txEl>
                                          </p:spTgt>
                                        </p:tgtEl>
                                        <p:attrNameLst>
                                          <p:attrName>style.visibility</p:attrName>
                                        </p:attrNameLst>
                                      </p:cBhvr>
                                      <p:to>
                                        <p:strVal val="visible"/>
                                      </p:to>
                                    </p:set>
                                    <p:anim calcmode="lin" valueType="num">
                                      <p:cBhvr additive="base">
                                        <p:cTn id="74" dur="500" fill="hold"/>
                                        <p:tgtEl>
                                          <p:spTgt spid="187396">
                                            <p:txEl>
                                              <p:pRg st="4" end="4"/>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187396">
                                            <p:txEl>
                                              <p:pRg st="4" end="4"/>
                                            </p:txEl>
                                          </p:spTgt>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187396">
                                            <p:txEl>
                                              <p:pRg st="5" end="5"/>
                                            </p:txEl>
                                          </p:spTgt>
                                        </p:tgtEl>
                                        <p:attrNameLst>
                                          <p:attrName>style.visibility</p:attrName>
                                        </p:attrNameLst>
                                      </p:cBhvr>
                                      <p:to>
                                        <p:strVal val="visible"/>
                                      </p:to>
                                    </p:set>
                                    <p:anim calcmode="lin" valueType="num">
                                      <p:cBhvr additive="base">
                                        <p:cTn id="78" dur="500" fill="hold"/>
                                        <p:tgtEl>
                                          <p:spTgt spid="187396">
                                            <p:txEl>
                                              <p:pRg st="5" end="5"/>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187396">
                                            <p:txEl>
                                              <p:pRg st="5" end="5"/>
                                            </p:txEl>
                                          </p:spTgt>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187396">
                                            <p:txEl>
                                              <p:pRg st="6" end="6"/>
                                            </p:txEl>
                                          </p:spTgt>
                                        </p:tgtEl>
                                        <p:attrNameLst>
                                          <p:attrName>style.visibility</p:attrName>
                                        </p:attrNameLst>
                                      </p:cBhvr>
                                      <p:to>
                                        <p:strVal val="visible"/>
                                      </p:to>
                                    </p:set>
                                    <p:anim calcmode="lin" valueType="num">
                                      <p:cBhvr additive="base">
                                        <p:cTn id="82" dur="500" fill="hold"/>
                                        <p:tgtEl>
                                          <p:spTgt spid="187396">
                                            <p:txEl>
                                              <p:pRg st="6" end="6"/>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187396">
                                            <p:txEl>
                                              <p:pRg st="6" end="6"/>
                                            </p:txEl>
                                          </p:spTgt>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187396">
                                            <p:txEl>
                                              <p:pRg st="7" end="7"/>
                                            </p:txEl>
                                          </p:spTgt>
                                        </p:tgtEl>
                                        <p:attrNameLst>
                                          <p:attrName>style.visibility</p:attrName>
                                        </p:attrNameLst>
                                      </p:cBhvr>
                                      <p:to>
                                        <p:strVal val="visible"/>
                                      </p:to>
                                    </p:set>
                                    <p:anim calcmode="lin" valueType="num">
                                      <p:cBhvr additive="base">
                                        <p:cTn id="86" dur="500" fill="hold"/>
                                        <p:tgtEl>
                                          <p:spTgt spid="187396">
                                            <p:txEl>
                                              <p:pRg st="7" end="7"/>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187396">
                                            <p:txEl>
                                              <p:pRg st="7" end="7"/>
                                            </p:txEl>
                                          </p:spTgt>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87396">
                                            <p:txEl>
                                              <p:pRg st="8" end="8"/>
                                            </p:txEl>
                                          </p:spTgt>
                                        </p:tgtEl>
                                        <p:attrNameLst>
                                          <p:attrName>style.visibility</p:attrName>
                                        </p:attrNameLst>
                                      </p:cBhvr>
                                      <p:to>
                                        <p:strVal val="visible"/>
                                      </p:to>
                                    </p:set>
                                    <p:anim calcmode="lin" valueType="num">
                                      <p:cBhvr additive="base">
                                        <p:cTn id="90" dur="500" fill="hold"/>
                                        <p:tgtEl>
                                          <p:spTgt spid="187396">
                                            <p:txEl>
                                              <p:pRg st="8" end="8"/>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187396">
                                            <p:txEl>
                                              <p:pRg st="8" end="8"/>
                                            </p:txEl>
                                          </p:spTgt>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187396">
                                            <p:txEl>
                                              <p:pRg st="9" end="9"/>
                                            </p:txEl>
                                          </p:spTgt>
                                        </p:tgtEl>
                                        <p:attrNameLst>
                                          <p:attrName>style.visibility</p:attrName>
                                        </p:attrNameLst>
                                      </p:cBhvr>
                                      <p:to>
                                        <p:strVal val="visible"/>
                                      </p:to>
                                    </p:set>
                                    <p:anim calcmode="lin" valueType="num">
                                      <p:cBhvr additive="base">
                                        <p:cTn id="94" dur="500" fill="hold"/>
                                        <p:tgtEl>
                                          <p:spTgt spid="187396">
                                            <p:txEl>
                                              <p:pRg st="9" end="9"/>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187396">
                                            <p:txEl>
                                              <p:pRg st="9" end="9"/>
                                            </p:txEl>
                                          </p:spTgt>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187396">
                                            <p:txEl>
                                              <p:pRg st="10" end="10"/>
                                            </p:txEl>
                                          </p:spTgt>
                                        </p:tgtEl>
                                        <p:attrNameLst>
                                          <p:attrName>style.visibility</p:attrName>
                                        </p:attrNameLst>
                                      </p:cBhvr>
                                      <p:to>
                                        <p:strVal val="visible"/>
                                      </p:to>
                                    </p:set>
                                    <p:anim calcmode="lin" valueType="num">
                                      <p:cBhvr additive="base">
                                        <p:cTn id="98" dur="500" fill="hold"/>
                                        <p:tgtEl>
                                          <p:spTgt spid="187396">
                                            <p:txEl>
                                              <p:pRg st="10" end="1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18739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p:bldP spid="1874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itchFamily="18" charset="0"/>
                <a:cs typeface="Times New Roman" pitchFamily="18" charset="0"/>
              </a:rPr>
              <a:t>How can we travel?</a:t>
            </a:r>
            <a:endParaRPr lang="ru-RU" dirty="0">
              <a:latin typeface="Times New Roman" pitchFamily="18" charset="0"/>
              <a:cs typeface="Times New Roman" pitchFamily="18" charset="0"/>
            </a:endParaRPr>
          </a:p>
        </p:txBody>
      </p:sp>
      <p:pic>
        <p:nvPicPr>
          <p:cNvPr id="1026" name="Picture 2" descr="G:\Photo\Пешком 2.jpg"/>
          <p:cNvPicPr>
            <a:picLocks noChangeAspect="1" noChangeArrowheads="1"/>
          </p:cNvPicPr>
          <p:nvPr/>
        </p:nvPicPr>
        <p:blipFill>
          <a:blip r:embed="rId2" cstate="print"/>
          <a:srcRect/>
          <a:stretch>
            <a:fillRect/>
          </a:stretch>
        </p:blipFill>
        <p:spPr bwMode="auto">
          <a:xfrm>
            <a:off x="6588224" y="4869160"/>
            <a:ext cx="2280253" cy="1728192"/>
          </a:xfrm>
          <a:prstGeom prst="rect">
            <a:avLst/>
          </a:prstGeom>
          <a:noFill/>
        </p:spPr>
      </p:pic>
      <p:pic>
        <p:nvPicPr>
          <p:cNvPr id="1027" name="Picture 3" descr="G:\Photo\Катер 2.jpg"/>
          <p:cNvPicPr>
            <a:picLocks noChangeAspect="1" noChangeArrowheads="1"/>
          </p:cNvPicPr>
          <p:nvPr/>
        </p:nvPicPr>
        <p:blipFill>
          <a:blip r:embed="rId3" cstate="print"/>
          <a:srcRect/>
          <a:stretch>
            <a:fillRect/>
          </a:stretch>
        </p:blipFill>
        <p:spPr bwMode="auto">
          <a:xfrm>
            <a:off x="395536" y="4797152"/>
            <a:ext cx="2304256" cy="1728192"/>
          </a:xfrm>
          <a:prstGeom prst="rect">
            <a:avLst/>
          </a:prstGeom>
          <a:noFill/>
        </p:spPr>
      </p:pic>
      <p:pic>
        <p:nvPicPr>
          <p:cNvPr id="1028" name="Picture 4" descr="G:\Photo\Поезд.jpg"/>
          <p:cNvPicPr>
            <a:picLocks noChangeAspect="1" noChangeArrowheads="1"/>
          </p:cNvPicPr>
          <p:nvPr/>
        </p:nvPicPr>
        <p:blipFill>
          <a:blip r:embed="rId4" cstate="print"/>
          <a:srcRect/>
          <a:stretch>
            <a:fillRect/>
          </a:stretch>
        </p:blipFill>
        <p:spPr bwMode="auto">
          <a:xfrm>
            <a:off x="2987824" y="3212976"/>
            <a:ext cx="3312367" cy="1775098"/>
          </a:xfrm>
          <a:prstGeom prst="rect">
            <a:avLst/>
          </a:prstGeom>
          <a:noFill/>
        </p:spPr>
      </p:pic>
      <p:pic>
        <p:nvPicPr>
          <p:cNvPr id="1029" name="Picture 5" descr="G:\Photo\Машины.jpg"/>
          <p:cNvPicPr>
            <a:picLocks noChangeAspect="1" noChangeArrowheads="1"/>
          </p:cNvPicPr>
          <p:nvPr/>
        </p:nvPicPr>
        <p:blipFill>
          <a:blip r:embed="rId5" cstate="print"/>
          <a:srcRect/>
          <a:stretch>
            <a:fillRect/>
          </a:stretch>
        </p:blipFill>
        <p:spPr bwMode="auto">
          <a:xfrm>
            <a:off x="395536" y="1772816"/>
            <a:ext cx="2304256" cy="1800200"/>
          </a:xfrm>
          <a:prstGeom prst="rect">
            <a:avLst/>
          </a:prstGeom>
          <a:noFill/>
        </p:spPr>
      </p:pic>
      <p:pic>
        <p:nvPicPr>
          <p:cNvPr id="1030" name="Picture 6" descr="G:\Photo\Самолет 2.jpg"/>
          <p:cNvPicPr>
            <a:picLocks noChangeAspect="1" noChangeArrowheads="1"/>
          </p:cNvPicPr>
          <p:nvPr/>
        </p:nvPicPr>
        <p:blipFill>
          <a:blip r:embed="rId6" cstate="print"/>
          <a:srcRect/>
          <a:stretch>
            <a:fillRect/>
          </a:stretch>
        </p:blipFill>
        <p:spPr bwMode="auto">
          <a:xfrm>
            <a:off x="6588224" y="1844824"/>
            <a:ext cx="2310030" cy="1800200"/>
          </a:xfrm>
          <a:prstGeom prst="rect">
            <a:avLst/>
          </a:prstGeom>
          <a:noFill/>
        </p:spPr>
      </p:pic>
      <p:sp>
        <p:nvSpPr>
          <p:cNvPr id="12" name="TextBox 11"/>
          <p:cNvSpPr txBox="1"/>
          <p:nvPr/>
        </p:nvSpPr>
        <p:spPr>
          <a:xfrm>
            <a:off x="1331640" y="1340768"/>
            <a:ext cx="72008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Car</a:t>
            </a:r>
            <a:endParaRPr lang="ru-RU" dirty="0">
              <a:latin typeface="Times New Roman" pitchFamily="18" charset="0"/>
              <a:cs typeface="Times New Roman" pitchFamily="18" charset="0"/>
            </a:endParaRPr>
          </a:p>
        </p:txBody>
      </p:sp>
      <p:sp>
        <p:nvSpPr>
          <p:cNvPr id="13" name="TextBox 12"/>
          <p:cNvSpPr txBox="1"/>
          <p:nvPr/>
        </p:nvSpPr>
        <p:spPr>
          <a:xfrm>
            <a:off x="1259632" y="4365104"/>
            <a:ext cx="607859" cy="369332"/>
          </a:xfrm>
          <a:prstGeom prst="rect">
            <a:avLst/>
          </a:prstGeom>
          <a:noFill/>
        </p:spPr>
        <p:txBody>
          <a:bodyPr wrap="none" rtlCol="0">
            <a:spAutoFit/>
          </a:bodyPr>
          <a:lstStyle/>
          <a:p>
            <a:r>
              <a:rPr lang="en-US" dirty="0" smtClean="0">
                <a:latin typeface="Times New Roman" pitchFamily="18" charset="0"/>
                <a:cs typeface="Times New Roman" pitchFamily="18" charset="0"/>
              </a:rPr>
              <a:t>Ship</a:t>
            </a:r>
            <a:endParaRPr lang="ru-RU" dirty="0">
              <a:latin typeface="Times New Roman" pitchFamily="18" charset="0"/>
              <a:cs typeface="Times New Roman" pitchFamily="18" charset="0"/>
            </a:endParaRPr>
          </a:p>
        </p:txBody>
      </p:sp>
      <p:sp>
        <p:nvSpPr>
          <p:cNvPr id="14" name="TextBox 13"/>
          <p:cNvSpPr txBox="1"/>
          <p:nvPr/>
        </p:nvSpPr>
        <p:spPr>
          <a:xfrm>
            <a:off x="4355976" y="2708920"/>
            <a:ext cx="676660" cy="369332"/>
          </a:xfrm>
          <a:prstGeom prst="rect">
            <a:avLst/>
          </a:prstGeom>
          <a:noFill/>
        </p:spPr>
        <p:txBody>
          <a:bodyPr wrap="none" rtlCol="0">
            <a:spAutoFit/>
          </a:bodyPr>
          <a:lstStyle/>
          <a:p>
            <a:r>
              <a:rPr lang="en-US" dirty="0" smtClean="0">
                <a:latin typeface="Times New Roman" pitchFamily="18" charset="0"/>
                <a:cs typeface="Times New Roman" pitchFamily="18" charset="0"/>
              </a:rPr>
              <a:t>Train</a:t>
            </a:r>
            <a:endParaRPr lang="ru-RU" dirty="0">
              <a:latin typeface="Times New Roman" pitchFamily="18" charset="0"/>
              <a:cs typeface="Times New Roman" pitchFamily="18" charset="0"/>
            </a:endParaRPr>
          </a:p>
        </p:txBody>
      </p:sp>
      <p:sp>
        <p:nvSpPr>
          <p:cNvPr id="15" name="TextBox 14"/>
          <p:cNvSpPr txBox="1"/>
          <p:nvPr/>
        </p:nvSpPr>
        <p:spPr>
          <a:xfrm>
            <a:off x="7452320" y="1412776"/>
            <a:ext cx="704039" cy="369332"/>
          </a:xfrm>
          <a:prstGeom prst="rect">
            <a:avLst/>
          </a:prstGeom>
          <a:noFill/>
        </p:spPr>
        <p:txBody>
          <a:bodyPr wrap="none" rtlCol="0">
            <a:spAutoFit/>
          </a:bodyPr>
          <a:lstStyle/>
          <a:p>
            <a:r>
              <a:rPr lang="en-US" dirty="0" smtClean="0">
                <a:latin typeface="Times New Roman" pitchFamily="18" charset="0"/>
                <a:cs typeface="Times New Roman" pitchFamily="18" charset="0"/>
              </a:rPr>
              <a:t>Plane</a:t>
            </a:r>
            <a:endParaRPr lang="ru-RU" dirty="0">
              <a:latin typeface="Times New Roman" pitchFamily="18" charset="0"/>
              <a:cs typeface="Times New Roman" pitchFamily="18" charset="0"/>
            </a:endParaRPr>
          </a:p>
        </p:txBody>
      </p:sp>
      <p:sp>
        <p:nvSpPr>
          <p:cNvPr id="16" name="TextBox 15"/>
          <p:cNvSpPr txBox="1"/>
          <p:nvPr/>
        </p:nvSpPr>
        <p:spPr>
          <a:xfrm>
            <a:off x="7524328" y="4437112"/>
            <a:ext cx="607923" cy="369332"/>
          </a:xfrm>
          <a:prstGeom prst="rect">
            <a:avLst/>
          </a:prstGeom>
          <a:noFill/>
        </p:spPr>
        <p:txBody>
          <a:bodyPr wrap="none" rtlCol="0">
            <a:spAutoFit/>
          </a:bodyPr>
          <a:lstStyle/>
          <a:p>
            <a:r>
              <a:rPr lang="en-US" dirty="0" smtClean="0">
                <a:latin typeface="Times New Roman" pitchFamily="18" charset="0"/>
                <a:cs typeface="Times New Roman" pitchFamily="18" charset="0"/>
              </a:rPr>
              <a:t>Foot</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Match the sounds of transport means:</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971600" y="2132856"/>
            <a:ext cx="1224136" cy="2808312"/>
          </a:xfrm>
        </p:spPr>
        <p:txBody>
          <a:bodyPr>
            <a:noAutofit/>
          </a:bodyPr>
          <a:lstStyle/>
          <a:p>
            <a:pPr>
              <a:buNone/>
            </a:pPr>
            <a:r>
              <a:rPr lang="en-US" sz="4000" dirty="0" smtClean="0"/>
              <a:t>1) </a:t>
            </a:r>
          </a:p>
          <a:p>
            <a:pPr>
              <a:buNone/>
            </a:pPr>
            <a:r>
              <a:rPr lang="en-US" sz="4000" dirty="0" smtClean="0"/>
              <a:t>2)</a:t>
            </a:r>
          </a:p>
          <a:p>
            <a:pPr>
              <a:buNone/>
            </a:pPr>
            <a:r>
              <a:rPr lang="en-US" sz="4000" dirty="0" smtClean="0"/>
              <a:t>3)</a:t>
            </a:r>
          </a:p>
          <a:p>
            <a:pPr>
              <a:buNone/>
            </a:pPr>
            <a:r>
              <a:rPr lang="en-US" sz="4000" dirty="0" smtClean="0"/>
              <a:t>4)</a:t>
            </a:r>
          </a:p>
          <a:p>
            <a:pPr>
              <a:buNone/>
            </a:pPr>
            <a:r>
              <a:rPr lang="en-US" sz="4000" dirty="0" smtClean="0"/>
              <a:t>5)</a:t>
            </a:r>
          </a:p>
        </p:txBody>
      </p:sp>
      <p:sp>
        <p:nvSpPr>
          <p:cNvPr id="4" name="Содержимое 3"/>
          <p:cNvSpPr>
            <a:spLocks noGrp="1"/>
          </p:cNvSpPr>
          <p:nvPr>
            <p:ph sz="half" idx="2"/>
          </p:nvPr>
        </p:nvSpPr>
        <p:spPr>
          <a:xfrm>
            <a:off x="6012160" y="2204864"/>
            <a:ext cx="1872208" cy="3384376"/>
          </a:xfrm>
        </p:spPr>
        <p:txBody>
          <a:bodyPr>
            <a:noAutofit/>
          </a:bodyPr>
          <a:lstStyle/>
          <a:p>
            <a:pPr marL="514350" indent="-514350">
              <a:buFont typeface="+mj-lt"/>
              <a:buAutoNum type="alphaLcParenR"/>
            </a:pPr>
            <a:r>
              <a:rPr lang="en-US" sz="3600" dirty="0" smtClean="0">
                <a:latin typeface="Times New Roman" pitchFamily="18" charset="0"/>
                <a:cs typeface="Times New Roman" pitchFamily="18" charset="0"/>
              </a:rPr>
              <a:t>Foot</a:t>
            </a:r>
          </a:p>
          <a:p>
            <a:pPr marL="514350" indent="-514350">
              <a:buFont typeface="+mj-lt"/>
              <a:buAutoNum type="alphaLcParenR"/>
            </a:pPr>
            <a:r>
              <a:rPr lang="en-US" sz="3600" dirty="0" smtClean="0">
                <a:latin typeface="Times New Roman" pitchFamily="18" charset="0"/>
                <a:cs typeface="Times New Roman" pitchFamily="18" charset="0"/>
              </a:rPr>
              <a:t>Plane</a:t>
            </a:r>
          </a:p>
          <a:p>
            <a:pPr marL="514350" indent="-514350">
              <a:buFont typeface="+mj-lt"/>
              <a:buAutoNum type="alphaLcParenR"/>
            </a:pPr>
            <a:r>
              <a:rPr lang="en-US" sz="3600" dirty="0" smtClean="0">
                <a:latin typeface="Times New Roman" pitchFamily="18" charset="0"/>
                <a:cs typeface="Times New Roman" pitchFamily="18" charset="0"/>
              </a:rPr>
              <a:t>Train</a:t>
            </a:r>
          </a:p>
          <a:p>
            <a:pPr marL="514350" indent="-514350">
              <a:buFont typeface="+mj-lt"/>
              <a:buAutoNum type="alphaLcParenR"/>
            </a:pPr>
            <a:r>
              <a:rPr lang="en-US" sz="3600" dirty="0" smtClean="0">
                <a:latin typeface="Times New Roman" pitchFamily="18" charset="0"/>
                <a:cs typeface="Times New Roman" pitchFamily="18" charset="0"/>
              </a:rPr>
              <a:t>Car</a:t>
            </a:r>
          </a:p>
          <a:p>
            <a:pPr marL="514350" indent="-514350">
              <a:buFont typeface="+mj-lt"/>
              <a:buAutoNum type="alphaLcParenR"/>
            </a:pPr>
            <a:r>
              <a:rPr lang="en-US" sz="3600" dirty="0" smtClean="0">
                <a:latin typeface="Times New Roman" pitchFamily="18" charset="0"/>
                <a:cs typeface="Times New Roman" pitchFamily="18" charset="0"/>
              </a:rPr>
              <a:t>Ship</a:t>
            </a:r>
            <a:endParaRPr lang="ru-RU" sz="3600" dirty="0">
              <a:latin typeface="Times New Roman" pitchFamily="18" charset="0"/>
              <a:cs typeface="Times New Roman" pitchFamily="18" charset="0"/>
            </a:endParaRPr>
          </a:p>
        </p:txBody>
      </p:sp>
      <p:pic>
        <p:nvPicPr>
          <p:cNvPr id="17" name="звук 1.mp3">
            <a:hlinkClick r:id="" action="ppaction://media"/>
          </p:cNvPr>
          <p:cNvPicPr>
            <a:picLocks noRot="1" noChangeAspect="1"/>
          </p:cNvPicPr>
          <p:nvPr>
            <a:audioFile r:link="rId1"/>
          </p:nvPr>
        </p:nvPicPr>
        <p:blipFill>
          <a:blip r:embed="rId7" cstate="print"/>
          <a:stretch>
            <a:fillRect/>
          </a:stretch>
        </p:blipFill>
        <p:spPr>
          <a:xfrm>
            <a:off x="1619672" y="2276872"/>
            <a:ext cx="504056" cy="504056"/>
          </a:xfrm>
          <a:prstGeom prst="rect">
            <a:avLst/>
          </a:prstGeom>
        </p:spPr>
      </p:pic>
      <p:pic>
        <p:nvPicPr>
          <p:cNvPr id="18" name="звук 2.mp3">
            <a:hlinkClick r:id="" action="ppaction://media"/>
          </p:cNvPr>
          <p:cNvPicPr>
            <a:picLocks noRot="1" noChangeAspect="1"/>
          </p:cNvPicPr>
          <p:nvPr>
            <a:audioFile r:link="rId2"/>
          </p:nvPr>
        </p:nvPicPr>
        <p:blipFill>
          <a:blip r:embed="rId8" cstate="print"/>
          <a:stretch>
            <a:fillRect/>
          </a:stretch>
        </p:blipFill>
        <p:spPr>
          <a:xfrm>
            <a:off x="1619672" y="3068960"/>
            <a:ext cx="504056" cy="504056"/>
          </a:xfrm>
          <a:prstGeom prst="rect">
            <a:avLst/>
          </a:prstGeom>
        </p:spPr>
      </p:pic>
      <p:pic>
        <p:nvPicPr>
          <p:cNvPr id="19" name="звук 3.mp3">
            <a:hlinkClick r:id="" action="ppaction://media"/>
          </p:cNvPr>
          <p:cNvPicPr>
            <a:picLocks noRot="1" noChangeAspect="1"/>
          </p:cNvPicPr>
          <p:nvPr>
            <a:audioFile r:link="rId3"/>
          </p:nvPr>
        </p:nvPicPr>
        <p:blipFill>
          <a:blip r:embed="rId9" cstate="print"/>
          <a:stretch>
            <a:fillRect/>
          </a:stretch>
        </p:blipFill>
        <p:spPr>
          <a:xfrm>
            <a:off x="1619672" y="3789040"/>
            <a:ext cx="504056" cy="504056"/>
          </a:xfrm>
          <a:prstGeom prst="rect">
            <a:avLst/>
          </a:prstGeom>
        </p:spPr>
      </p:pic>
      <p:pic>
        <p:nvPicPr>
          <p:cNvPr id="20" name="звук 4.mp3">
            <a:hlinkClick r:id="" action="ppaction://media"/>
          </p:cNvPr>
          <p:cNvPicPr>
            <a:picLocks noRot="1" noChangeAspect="1"/>
          </p:cNvPicPr>
          <p:nvPr>
            <a:audioFile r:link="rId4"/>
          </p:nvPr>
        </p:nvPicPr>
        <p:blipFill>
          <a:blip r:embed="rId10" cstate="print"/>
          <a:stretch>
            <a:fillRect/>
          </a:stretch>
        </p:blipFill>
        <p:spPr>
          <a:xfrm>
            <a:off x="1619672" y="4509120"/>
            <a:ext cx="504056" cy="504056"/>
          </a:xfrm>
          <a:prstGeom prst="rect">
            <a:avLst/>
          </a:prstGeom>
        </p:spPr>
      </p:pic>
      <p:pic>
        <p:nvPicPr>
          <p:cNvPr id="21" name="звук 5.mp3">
            <a:hlinkClick r:id="" action="ppaction://media"/>
          </p:cNvPr>
          <p:cNvPicPr>
            <a:picLocks noRot="1" noChangeAspect="1"/>
          </p:cNvPicPr>
          <p:nvPr>
            <a:audioFile r:link="rId5"/>
          </p:nvPr>
        </p:nvPicPr>
        <p:blipFill>
          <a:blip r:embed="rId11" cstate="print"/>
          <a:stretch>
            <a:fillRect/>
          </a:stretch>
        </p:blipFill>
        <p:spPr>
          <a:xfrm>
            <a:off x="1619672" y="5229200"/>
            <a:ext cx="521622" cy="52162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464" fill="hold"/>
                                        <p:tgtEl>
                                          <p:spTgt spid="17"/>
                                        </p:tgtEl>
                                      </p:cBhvr>
                                    </p:cmd>
                                  </p:childTnLst>
                                </p:cTn>
                              </p:par>
                            </p:childTnLst>
                          </p:cTn>
                        </p:par>
                      </p:childTnLst>
                    </p:cTn>
                  </p:par>
                </p:childTnLst>
              </p:cTn>
              <p:nextCondLst>
                <p:cond evt="onClick" delay="0">
                  <p:tgtEl>
                    <p:spTgt spid="1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699" fill="hold"/>
                                        <p:tgtEl>
                                          <p:spTgt spid="18"/>
                                        </p:tgtEl>
                                      </p:cBhvr>
                                    </p:cmd>
                                  </p:childTnLst>
                                </p:cTn>
                              </p:par>
                            </p:childTnLst>
                          </p:cTn>
                        </p:par>
                      </p:childTnLst>
                    </p:cTn>
                  </p:par>
                </p:childTnLst>
              </p:cTn>
              <p:nextCondLst>
                <p:cond evt="onClick" delay="0">
                  <p:tgtEl>
                    <p:spTgt spid="1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128" fill="hold"/>
                                        <p:tgtEl>
                                          <p:spTgt spid="19"/>
                                        </p:tgtEl>
                                      </p:cBhvr>
                                    </p:cmd>
                                  </p:childTnLst>
                                </p:cTn>
                              </p:par>
                            </p:childTnLst>
                          </p:cTn>
                        </p:par>
                      </p:childTnLst>
                    </p:cTn>
                  </p:par>
                </p:childTnLst>
              </p:cTn>
              <p:nextCondLst>
                <p:cond evt="onClick" delay="0">
                  <p:tgtEl>
                    <p:spTgt spid="19"/>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3905" fill="hold"/>
                                        <p:tgtEl>
                                          <p:spTgt spid="20"/>
                                        </p:tgtEl>
                                      </p:cBhvr>
                                    </p:cmd>
                                  </p:childTnLst>
                                </p:cTn>
                              </p:par>
                            </p:childTnLst>
                          </p:cTn>
                        </p:par>
                      </p:childTnLst>
                    </p:cTn>
                  </p:par>
                </p:childTnLst>
              </p:cTn>
              <p:nextCondLst>
                <p:cond evt="onClick" delay="0">
                  <p:tgtEl>
                    <p:spTgt spid="20"/>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seq concurrent="1" nextAc="seek">
              <p:cTn id="26" restart="whenNotActive" fill="hold" evtFilter="cancelBubble" nodeType="interactiveSeq">
                <p:stCondLst>
                  <p:cond evt="onClick" delay="0">
                    <p:tgtEl>
                      <p:spTgt spid="21"/>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9325" fill="hold"/>
                                        <p:tgtEl>
                                          <p:spTgt spid="21"/>
                                        </p:tgtEl>
                                      </p:cBhvr>
                                    </p:cmd>
                                  </p:childTnLst>
                                </p:cTn>
                              </p:par>
                            </p:childTnLst>
                          </p:cTn>
                        </p:par>
                      </p:childTnLst>
                    </p:cTn>
                  </p:par>
                </p:childTnLst>
              </p:cTn>
              <p:nextCondLst>
                <p:cond evt="onClick" delay="0">
                  <p:tgtEl>
                    <p:spTgt spid="21"/>
                  </p:tgtEl>
                </p:cond>
              </p:nextCondLst>
            </p:seq>
            <p:audio>
              <p:cMediaNode>
                <p:cTn id="31"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itchFamily="18" charset="0"/>
                <a:cs typeface="Times New Roman" pitchFamily="18" charset="0"/>
              </a:rPr>
              <a:t>Plan of the travelling</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323528" y="2132856"/>
            <a:ext cx="4038600" cy="2808312"/>
          </a:xfrm>
        </p:spPr>
        <p:txBody>
          <a:bodyPr/>
          <a:lstStyle/>
          <a:p>
            <a:pPr>
              <a:buNone/>
            </a:pPr>
            <a:r>
              <a:rPr lang="en-US" dirty="0" smtClean="0">
                <a:latin typeface="Times New Roman" pitchFamily="18" charset="0"/>
                <a:cs typeface="Times New Roman" pitchFamily="18" charset="0"/>
              </a:rPr>
              <a:t>We will go to…</a:t>
            </a:r>
          </a:p>
          <a:p>
            <a:pPr>
              <a:buNone/>
            </a:pPr>
            <a:r>
              <a:rPr lang="en-US" dirty="0" smtClean="0">
                <a:latin typeface="Times New Roman" pitchFamily="18" charset="0"/>
                <a:cs typeface="Times New Roman" pitchFamily="18" charset="0"/>
              </a:rPr>
              <a:t>We can see…</a:t>
            </a:r>
          </a:p>
          <a:p>
            <a:pPr>
              <a:buNone/>
            </a:pPr>
            <a:r>
              <a:rPr lang="en-US" dirty="0" smtClean="0">
                <a:latin typeface="Times New Roman" pitchFamily="18" charset="0"/>
                <a:cs typeface="Times New Roman" pitchFamily="18" charset="0"/>
              </a:rPr>
              <a:t>We can visit…</a:t>
            </a:r>
          </a:p>
          <a:p>
            <a:pPr>
              <a:buNone/>
            </a:pPr>
            <a:r>
              <a:rPr lang="en-US" dirty="0" smtClean="0">
                <a:latin typeface="Times New Roman" pitchFamily="18" charset="0"/>
                <a:cs typeface="Times New Roman" pitchFamily="18" charset="0"/>
              </a:rPr>
              <a:t>We will take…</a:t>
            </a:r>
          </a:p>
          <a:p>
            <a:pPr>
              <a:buNone/>
            </a:pPr>
            <a:r>
              <a:rPr lang="en-US" dirty="0" smtClean="0">
                <a:latin typeface="Times New Roman" pitchFamily="18" charset="0"/>
                <a:cs typeface="Times New Roman" pitchFamily="18" charset="0"/>
              </a:rPr>
              <a:t>We will go there by…</a:t>
            </a:r>
            <a:endParaRPr lang="ru-RU" dirty="0">
              <a:latin typeface="Times New Roman" pitchFamily="18" charset="0"/>
              <a:cs typeface="Times New Roman" pitchFamily="18" charset="0"/>
            </a:endParaRPr>
          </a:p>
        </p:txBody>
      </p:sp>
      <p:pic>
        <p:nvPicPr>
          <p:cNvPr id="4" name="Picture 2" descr="C:\Users\User\Downloads\post-1664454-1392977726.jpg"/>
          <p:cNvPicPr>
            <a:picLocks noChangeAspect="1" noChangeArrowheads="1"/>
          </p:cNvPicPr>
          <p:nvPr/>
        </p:nvPicPr>
        <p:blipFill>
          <a:blip r:embed="rId2" cstate="print"/>
          <a:srcRect/>
          <a:stretch>
            <a:fillRect/>
          </a:stretch>
        </p:blipFill>
        <p:spPr bwMode="auto">
          <a:xfrm flipH="1">
            <a:off x="5004048" y="1700808"/>
            <a:ext cx="3528392" cy="349111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0 Reasons Traveling Makes You a Better Person.mp4">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556792"/>
            <a:ext cx="8229600" cy="1143000"/>
          </a:xfrm>
        </p:spPr>
        <p:txBody>
          <a:bodyPr>
            <a:normAutofit fontScale="90000"/>
          </a:bodyPr>
          <a:lstStyle/>
          <a:p>
            <a:r>
              <a:rPr lang="en-US" dirty="0" smtClean="0"/>
              <a:t>“The world is the book. And those who do not travel read only one page”</a:t>
            </a:r>
            <a:endParaRPr lang="ru-RU" dirty="0"/>
          </a:p>
        </p:txBody>
      </p:sp>
      <p:sp>
        <p:nvSpPr>
          <p:cNvPr id="4" name="Содержимое 3"/>
          <p:cNvSpPr>
            <a:spLocks noGrp="1"/>
          </p:cNvSpPr>
          <p:nvPr>
            <p:ph sz="half" idx="2"/>
          </p:nvPr>
        </p:nvSpPr>
        <p:spPr>
          <a:xfrm>
            <a:off x="6084168" y="3068960"/>
            <a:ext cx="2664296" cy="676672"/>
          </a:xfrm>
        </p:spPr>
        <p:txBody>
          <a:bodyPr/>
          <a:lstStyle/>
          <a:p>
            <a:pPr>
              <a:buNone/>
            </a:pPr>
            <a:r>
              <a:rPr lang="en-US" dirty="0" smtClean="0"/>
              <a:t>Saint Augustine</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a:hlinkClick r:id="rId2" action="ppaction://hlinksldjump"/>
          </p:cNvPr>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a:hlinkClick r:id="rId3" action="ppaction://hlinksldjump"/>
          </p:cNvPr>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узел 7">
            <a:hlinkClick r:id="rId4" action="ppaction://hlinksldjump"/>
          </p:cNvPr>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a:hlinkClick r:id="rId5"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Блок-схема: узел 9">
            <a:hlinkClick r:id="rId6" action="ppaction://hlinksldjump"/>
          </p:cNvPr>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Блок-схема: узел 10">
            <a:hlinkClick r:id="rId7" action="ppaction://hlinksldjump"/>
          </p:cNvPr>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8"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a:hlinkClick r:id="rId2" action="ppaction://hlinksldjump"/>
          </p:cNvPr>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a:hlinkClick r:id="rId3"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Блок-схема: узел 9">
            <a:hlinkClick r:id="rId4" action="ppaction://hlinksldjump"/>
          </p:cNvPr>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5"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Recreation</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2"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Family/social</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a:hlinkClick r:id="rId2"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Recreation</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3"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Environment</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Family/social</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узел 8">
            <a:hlinkClick r:id="rId2"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a:hlinkClick r:id="rId3" action="ppaction://hlinksldjump"/>
          </p:cNvPr>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Recreation</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4"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узел 4"/>
          <p:cNvSpPr/>
          <p:nvPr/>
        </p:nvSpPr>
        <p:spPr>
          <a:xfrm>
            <a:off x="3707904" y="2780928"/>
            <a:ext cx="1656184" cy="15841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3635896" y="479715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Environment</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7" name="Блок-схема: узел 6"/>
          <p:cNvSpPr/>
          <p:nvPr/>
        </p:nvSpPr>
        <p:spPr>
          <a:xfrm>
            <a:off x="5652120" y="42210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Times New Roman" pitchFamily="18" charset="0"/>
                <a:cs typeface="Times New Roman" pitchFamily="18" charset="0"/>
              </a:rPr>
              <a:t>Family/social</a:t>
            </a:r>
          </a:p>
          <a:p>
            <a:pPr algn="ctr"/>
            <a:r>
              <a:rPr lang="en-US" sz="1600" dirty="0" smtClean="0">
                <a:solidFill>
                  <a:schemeClr val="tx1"/>
                </a:solidFill>
                <a:latin typeface="Times New Roman" pitchFamily="18" charset="0"/>
                <a:cs typeface="Times New Roman" pitchFamily="18" charset="0"/>
              </a:rPr>
              <a:t>travel</a:t>
            </a:r>
            <a:endParaRPr lang="ru-RU" sz="1600" dirty="0">
              <a:solidFill>
                <a:schemeClr val="tx1"/>
              </a:solidFill>
              <a:latin typeface="Times New Roman" pitchFamily="18" charset="0"/>
              <a:cs typeface="Times New Roman" pitchFamily="18" charset="0"/>
            </a:endParaRPr>
          </a:p>
        </p:txBody>
      </p:sp>
      <p:sp>
        <p:nvSpPr>
          <p:cNvPr id="8" name="Блок-схема: узел 7"/>
          <p:cNvSpPr/>
          <p:nvPr/>
        </p:nvSpPr>
        <p:spPr>
          <a:xfrm>
            <a:off x="1691680" y="4437112"/>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Business</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9" name="Блок-схема: узел 8">
            <a:hlinkClick r:id="rId2" action="ppaction://hlinksldjump"/>
          </p:cNvPr>
          <p:cNvSpPr/>
          <p:nvPr/>
        </p:nvSpPr>
        <p:spPr>
          <a:xfrm>
            <a:off x="4716016"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Specialty</a:t>
            </a:r>
          </a:p>
          <a:p>
            <a:pPr algn="ctr"/>
            <a:r>
              <a:rPr lang="en-US" dirty="0" smtClean="0">
                <a:solidFill>
                  <a:schemeClr val="tx1"/>
                </a:solidFill>
                <a:latin typeface="Times New Roman" pitchFamily="18" charset="0"/>
                <a:cs typeface="Times New Roman" pitchFamily="18" charset="0"/>
              </a:rPr>
              <a:t>travel</a:t>
            </a:r>
            <a:endParaRPr lang="ru-RU" dirty="0" smtClean="0">
              <a:solidFill>
                <a:schemeClr val="tx1"/>
              </a:solidFill>
              <a:latin typeface="Times New Roman" pitchFamily="18" charset="0"/>
              <a:cs typeface="Times New Roman" pitchFamily="18" charset="0"/>
            </a:endParaRPr>
          </a:p>
        </p:txBody>
      </p:sp>
      <p:sp>
        <p:nvSpPr>
          <p:cNvPr id="10" name="Блок-схема: узел 9">
            <a:hlinkClick r:id="rId3" action="ppaction://hlinksldjump"/>
          </p:cNvPr>
          <p:cNvSpPr/>
          <p:nvPr/>
        </p:nvSpPr>
        <p:spPr>
          <a:xfrm>
            <a:off x="5868144" y="2420888"/>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Recreation</a:t>
            </a:r>
          </a:p>
          <a:p>
            <a:pPr algn="ctr"/>
            <a:r>
              <a:rPr lang="en-US" dirty="0" smtClean="0">
                <a:solidFill>
                  <a:schemeClr val="tx1"/>
                </a:solidFill>
                <a:latin typeface="Times New Roman" pitchFamily="18" charset="0"/>
                <a:cs typeface="Times New Roman" pitchFamily="18" charset="0"/>
              </a:rPr>
              <a:t>travel</a:t>
            </a:r>
            <a:endParaRPr lang="ru-RU" dirty="0">
              <a:solidFill>
                <a:schemeClr val="tx1"/>
              </a:solidFill>
              <a:latin typeface="Times New Roman" pitchFamily="18" charset="0"/>
              <a:cs typeface="Times New Roman" pitchFamily="18" charset="0"/>
            </a:endParaRPr>
          </a:p>
        </p:txBody>
      </p:sp>
      <p:sp>
        <p:nvSpPr>
          <p:cNvPr id="11" name="Блок-схема: узел 10"/>
          <p:cNvSpPr/>
          <p:nvPr/>
        </p:nvSpPr>
        <p:spPr>
          <a:xfrm>
            <a:off x="1331640" y="2492896"/>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a:hlinkClick r:id="rId4" action="ppaction://hlinksldjump"/>
          </p:cNvPr>
          <p:cNvSpPr/>
          <p:nvPr/>
        </p:nvSpPr>
        <p:spPr>
          <a:xfrm>
            <a:off x="2483768" y="764704"/>
            <a:ext cx="1872208" cy="17281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Adventure</a:t>
            </a:r>
            <a:endParaRPr lang="ru-RU" dirty="0">
              <a:solidFill>
                <a:schemeClr val="tx1"/>
              </a:solidFill>
              <a:latin typeface="Times New Roman" pitchFamily="18" charset="0"/>
              <a:cs typeface="Times New Roman" pitchFamily="18" charset="0"/>
            </a:endParaRPr>
          </a:p>
        </p:txBody>
      </p:sp>
      <p:sp>
        <p:nvSpPr>
          <p:cNvPr id="15" name="Заголовок 14"/>
          <p:cNvSpPr>
            <a:spLocks noGrp="1"/>
          </p:cNvSpPr>
          <p:nvPr>
            <p:ph type="title"/>
          </p:nvPr>
        </p:nvSpPr>
        <p:spPr>
          <a:xfrm>
            <a:off x="3347864" y="3068960"/>
            <a:ext cx="2376264" cy="998984"/>
          </a:xfrm>
        </p:spPr>
        <p:txBody>
          <a:bodyPr>
            <a:noAutofit/>
          </a:bodyPr>
          <a:lstStyle/>
          <a:p>
            <a:r>
              <a:rPr lang="en-US" sz="3200" dirty="0" smtClean="0">
                <a:latin typeface="Times New Roman" pitchFamily="18" charset="0"/>
                <a:cs typeface="Times New Roman" pitchFamily="18" charset="0"/>
              </a:rPr>
              <a:t>Types of travel</a:t>
            </a:r>
            <a:endParaRPr lang="ru-RU" sz="3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TotalTime>
  <Words>829</Words>
  <Application>Microsoft Office PowerPoint</Application>
  <PresentationFormat>Экран (4:3)</PresentationFormat>
  <Paragraphs>222</Paragraphs>
  <Slides>28</Slides>
  <Notes>0</Notes>
  <HiddenSlides>0</HiddenSlides>
  <MMClips>7</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TRAVELLING</vt:lpstr>
      <vt:lpstr>Слайд 2</vt:lpstr>
      <vt:lpstr>Types of travel</vt:lpstr>
      <vt:lpstr>Types of travel</vt:lpstr>
      <vt:lpstr>Types of travel</vt:lpstr>
      <vt:lpstr>Types of travel</vt:lpstr>
      <vt:lpstr>Types of travel</vt:lpstr>
      <vt:lpstr>Types of travel</vt:lpstr>
      <vt:lpstr>Types of travel</vt:lpstr>
      <vt:lpstr>Types of travel</vt:lpstr>
      <vt:lpstr>Слайд 11</vt:lpstr>
      <vt:lpstr>Слайд 12</vt:lpstr>
      <vt:lpstr>Слайд 13</vt:lpstr>
      <vt:lpstr>Слайд 14</vt:lpstr>
      <vt:lpstr>Слайд 15</vt:lpstr>
      <vt:lpstr>Слайд 16</vt:lpstr>
      <vt:lpstr>Слайд 17</vt:lpstr>
      <vt:lpstr>Find the Russian equivalents to the words:</vt:lpstr>
      <vt:lpstr>Match the examples of travel with their types:</vt:lpstr>
      <vt:lpstr>People travel...</vt:lpstr>
      <vt:lpstr> </vt:lpstr>
      <vt:lpstr>Слайд 22</vt:lpstr>
      <vt:lpstr> most people travel...    in order to...</vt:lpstr>
      <vt:lpstr>How can we travel?</vt:lpstr>
      <vt:lpstr>Match the sounds of transport means:</vt:lpstr>
      <vt:lpstr>Plan of the travelling</vt:lpstr>
      <vt:lpstr>Слайд 27</vt:lpstr>
      <vt:lpstr>“The world is the book. And those who do not travel read only one page”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TRAVELLING</dc:title>
  <dc:creator>User</dc:creator>
  <cp:lastModifiedBy>User</cp:lastModifiedBy>
  <cp:revision>33</cp:revision>
  <dcterms:created xsi:type="dcterms:W3CDTF">2016-02-25T03:40:25Z</dcterms:created>
  <dcterms:modified xsi:type="dcterms:W3CDTF">2016-03-14T09:37:43Z</dcterms:modified>
</cp:coreProperties>
</file>