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56" r:id="rId5"/>
    <p:sldId id="257" r:id="rId6"/>
    <p:sldId id="289" r:id="rId7"/>
    <p:sldId id="288" r:id="rId8"/>
    <p:sldId id="291" r:id="rId9"/>
    <p:sldId id="292" r:id="rId10"/>
    <p:sldId id="295" r:id="rId11"/>
    <p:sldId id="294" r:id="rId12"/>
    <p:sldId id="299" r:id="rId13"/>
    <p:sldId id="300" r:id="rId14"/>
    <p:sldId id="298" r:id="rId15"/>
    <p:sldId id="296" r:id="rId16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Автор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593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5646" autoAdjust="0"/>
  </p:normalViewPr>
  <p:slideViewPr>
    <p:cSldViewPr snapToGrid="0">
      <p:cViewPr varScale="1">
        <p:scale>
          <a:sx n="86" d="100"/>
          <a:sy n="86" d="100"/>
        </p:scale>
        <p:origin x="894" y="90"/>
      </p:cViewPr>
      <p:guideLst/>
    </p:cSldViewPr>
  </p:slideViewPr>
  <p:outlineViewPr>
    <p:cViewPr>
      <p:scale>
        <a:sx n="33" d="100"/>
        <a:sy n="33" d="100"/>
      </p:scale>
      <p:origin x="0" y="-576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325"/>
    </p:cViewPr>
  </p:sorterViewPr>
  <p:notesViewPr>
    <p:cSldViewPr snapToGrid="0">
      <p:cViewPr varScale="1">
        <p:scale>
          <a:sx n="82" d="100"/>
          <a:sy n="82" d="100"/>
        </p:scale>
        <p:origin x="3936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E80E60-2356-4FEA-B566-9C12D80A7D3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A202365-1391-4D1E-8F8D-2E28EFA3D668}">
      <dgm:prSet phldrT="[Текст]" custT="1"/>
      <dgm:spPr/>
      <dgm:t>
        <a:bodyPr/>
        <a:lstStyle/>
        <a:p>
          <a:r>
            <a:rPr lang="ru-RU" sz="2400" dirty="0"/>
            <a:t>Потребность в самовыражении</a:t>
          </a:r>
        </a:p>
      </dgm:t>
    </dgm:pt>
    <dgm:pt modelId="{0090D780-98B6-4593-A285-FD4DC368E767}" type="parTrans" cxnId="{7815DDCD-3A40-438F-B2A2-FECF892BA423}">
      <dgm:prSet/>
      <dgm:spPr/>
      <dgm:t>
        <a:bodyPr/>
        <a:lstStyle/>
        <a:p>
          <a:endParaRPr lang="ru-RU"/>
        </a:p>
      </dgm:t>
    </dgm:pt>
    <dgm:pt modelId="{8B4FE030-BF8C-410C-9350-030F24D85F9D}" type="sibTrans" cxnId="{7815DDCD-3A40-438F-B2A2-FECF892BA423}">
      <dgm:prSet/>
      <dgm:spPr/>
      <dgm:t>
        <a:bodyPr/>
        <a:lstStyle/>
        <a:p>
          <a:endParaRPr lang="ru-RU"/>
        </a:p>
      </dgm:t>
    </dgm:pt>
    <dgm:pt modelId="{28680A84-E7D1-46CB-911A-447ADD4D2BDE}">
      <dgm:prSet custT="1"/>
      <dgm:spPr/>
      <dgm:t>
        <a:bodyPr/>
        <a:lstStyle/>
        <a:p>
          <a:r>
            <a:rPr lang="ru-RU" sz="2400" dirty="0"/>
            <a:t>Стремление к профессиональному развитию.</a:t>
          </a:r>
        </a:p>
      </dgm:t>
    </dgm:pt>
    <dgm:pt modelId="{B0736912-353A-4AA1-9C42-D0BF3749AA76}" type="parTrans" cxnId="{FD37B58E-D9B0-4AC6-8CB8-34A8E0F23D9B}">
      <dgm:prSet/>
      <dgm:spPr/>
      <dgm:t>
        <a:bodyPr/>
        <a:lstStyle/>
        <a:p>
          <a:endParaRPr lang="ru-RU"/>
        </a:p>
      </dgm:t>
    </dgm:pt>
    <dgm:pt modelId="{3CA3EF4C-23AA-4A84-88D8-FEAC4E93D453}" type="sibTrans" cxnId="{FD37B58E-D9B0-4AC6-8CB8-34A8E0F23D9B}">
      <dgm:prSet/>
      <dgm:spPr/>
      <dgm:t>
        <a:bodyPr/>
        <a:lstStyle/>
        <a:p>
          <a:endParaRPr lang="ru-RU"/>
        </a:p>
      </dgm:t>
    </dgm:pt>
    <dgm:pt modelId="{452655A9-C721-48F1-AF38-43D61A5C44B0}">
      <dgm:prSet custT="1"/>
      <dgm:spPr/>
      <dgm:t>
        <a:bodyPr/>
        <a:lstStyle/>
        <a:p>
          <a:r>
            <a:rPr lang="ru-RU" sz="2400" dirty="0"/>
            <a:t>Необходимость в обратной связи</a:t>
          </a:r>
        </a:p>
      </dgm:t>
    </dgm:pt>
    <dgm:pt modelId="{23EA0FC2-FCF1-46BC-940C-DB776785EDDA}" type="parTrans" cxnId="{9D884C4E-B28E-45AF-8193-5D6FE1B069A2}">
      <dgm:prSet/>
      <dgm:spPr/>
      <dgm:t>
        <a:bodyPr/>
        <a:lstStyle/>
        <a:p>
          <a:endParaRPr lang="ru-RU"/>
        </a:p>
      </dgm:t>
    </dgm:pt>
    <dgm:pt modelId="{6B1687FF-6AC5-4A4C-88E6-608427417ABD}" type="sibTrans" cxnId="{9D884C4E-B28E-45AF-8193-5D6FE1B069A2}">
      <dgm:prSet/>
      <dgm:spPr/>
      <dgm:t>
        <a:bodyPr/>
        <a:lstStyle/>
        <a:p>
          <a:endParaRPr lang="ru-RU"/>
        </a:p>
      </dgm:t>
    </dgm:pt>
    <dgm:pt modelId="{583086E0-8978-455A-8064-2BB7A8B31549}">
      <dgm:prSet custT="1"/>
      <dgm:spPr/>
      <dgm:t>
        <a:bodyPr/>
        <a:lstStyle/>
        <a:p>
          <a:r>
            <a:rPr lang="ru-RU" sz="2400" dirty="0"/>
            <a:t>Интерес к новым технологиям и социальным сетям</a:t>
          </a:r>
        </a:p>
      </dgm:t>
    </dgm:pt>
    <dgm:pt modelId="{15E2B262-DFAF-43FD-BF03-B68564BD9D8A}" type="parTrans" cxnId="{20F90DBE-CEAE-418B-8F25-4700DEA1D5F5}">
      <dgm:prSet/>
      <dgm:spPr/>
      <dgm:t>
        <a:bodyPr/>
        <a:lstStyle/>
        <a:p>
          <a:endParaRPr lang="ru-RU"/>
        </a:p>
      </dgm:t>
    </dgm:pt>
    <dgm:pt modelId="{BE4F54C5-4A5D-4F64-A06E-BF2B828CF6CB}" type="sibTrans" cxnId="{20F90DBE-CEAE-418B-8F25-4700DEA1D5F5}">
      <dgm:prSet/>
      <dgm:spPr/>
      <dgm:t>
        <a:bodyPr/>
        <a:lstStyle/>
        <a:p>
          <a:endParaRPr lang="ru-RU"/>
        </a:p>
      </dgm:t>
    </dgm:pt>
    <dgm:pt modelId="{171DCED6-E45E-4E65-B900-BD63D927C6DF}" type="pres">
      <dgm:prSet presAssocID="{44E80E60-2356-4FEA-B566-9C12D80A7D34}" presName="linear" presStyleCnt="0">
        <dgm:presLayoutVars>
          <dgm:dir/>
          <dgm:animLvl val="lvl"/>
          <dgm:resizeHandles val="exact"/>
        </dgm:presLayoutVars>
      </dgm:prSet>
      <dgm:spPr/>
    </dgm:pt>
    <dgm:pt modelId="{2D720F88-581C-44EC-8A25-049E1EB1145D}" type="pres">
      <dgm:prSet presAssocID="{6A202365-1391-4D1E-8F8D-2E28EFA3D668}" presName="parentLin" presStyleCnt="0"/>
      <dgm:spPr/>
    </dgm:pt>
    <dgm:pt modelId="{440E4AAA-6F1A-401C-9A52-E43ED3A38ED7}" type="pres">
      <dgm:prSet presAssocID="{6A202365-1391-4D1E-8F8D-2E28EFA3D668}" presName="parentLeftMargin" presStyleLbl="node1" presStyleIdx="0" presStyleCnt="4"/>
      <dgm:spPr/>
    </dgm:pt>
    <dgm:pt modelId="{1C5B6ACE-6A2B-4095-BEC1-90AAE5B6EB4B}" type="pres">
      <dgm:prSet presAssocID="{6A202365-1391-4D1E-8F8D-2E28EFA3D668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42F99A68-94B7-4BA3-A170-AB7CE3B0C5B1}" type="pres">
      <dgm:prSet presAssocID="{6A202365-1391-4D1E-8F8D-2E28EFA3D668}" presName="negativeSpace" presStyleCnt="0"/>
      <dgm:spPr/>
    </dgm:pt>
    <dgm:pt modelId="{AEAE19E4-D937-4F6D-A424-70F0FF9F67AE}" type="pres">
      <dgm:prSet presAssocID="{6A202365-1391-4D1E-8F8D-2E28EFA3D668}" presName="childText" presStyleLbl="conFgAcc1" presStyleIdx="0" presStyleCnt="4">
        <dgm:presLayoutVars>
          <dgm:bulletEnabled val="1"/>
        </dgm:presLayoutVars>
      </dgm:prSet>
      <dgm:spPr/>
    </dgm:pt>
    <dgm:pt modelId="{8CB86E45-8271-4803-B654-DA70178CB8FF}" type="pres">
      <dgm:prSet presAssocID="{8B4FE030-BF8C-410C-9350-030F24D85F9D}" presName="spaceBetweenRectangles" presStyleCnt="0"/>
      <dgm:spPr/>
    </dgm:pt>
    <dgm:pt modelId="{2DDFE6B8-042C-4FA9-991A-66758A9CEBC9}" type="pres">
      <dgm:prSet presAssocID="{28680A84-E7D1-46CB-911A-447ADD4D2BDE}" presName="parentLin" presStyleCnt="0"/>
      <dgm:spPr/>
    </dgm:pt>
    <dgm:pt modelId="{D03C305E-5062-48DE-8C61-C575D0D6F0C2}" type="pres">
      <dgm:prSet presAssocID="{28680A84-E7D1-46CB-911A-447ADD4D2BDE}" presName="parentLeftMargin" presStyleLbl="node1" presStyleIdx="0" presStyleCnt="4"/>
      <dgm:spPr/>
    </dgm:pt>
    <dgm:pt modelId="{0D983A29-3847-499B-B9FA-E1546C5FCCA9}" type="pres">
      <dgm:prSet presAssocID="{28680A84-E7D1-46CB-911A-447ADD4D2BDE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5A8B08E2-A47A-45EE-BCAE-C51C2EDEA48E}" type="pres">
      <dgm:prSet presAssocID="{28680A84-E7D1-46CB-911A-447ADD4D2BDE}" presName="negativeSpace" presStyleCnt="0"/>
      <dgm:spPr/>
    </dgm:pt>
    <dgm:pt modelId="{5E818492-B560-4262-8EA3-C495FC0A4696}" type="pres">
      <dgm:prSet presAssocID="{28680A84-E7D1-46CB-911A-447ADD4D2BDE}" presName="childText" presStyleLbl="conFgAcc1" presStyleIdx="1" presStyleCnt="4">
        <dgm:presLayoutVars>
          <dgm:bulletEnabled val="1"/>
        </dgm:presLayoutVars>
      </dgm:prSet>
      <dgm:spPr/>
    </dgm:pt>
    <dgm:pt modelId="{2C4669EE-C13C-45E6-9F9A-165B27839575}" type="pres">
      <dgm:prSet presAssocID="{3CA3EF4C-23AA-4A84-88D8-FEAC4E93D453}" presName="spaceBetweenRectangles" presStyleCnt="0"/>
      <dgm:spPr/>
    </dgm:pt>
    <dgm:pt modelId="{F363FDB4-5409-49A6-9638-2ECCC9F57461}" type="pres">
      <dgm:prSet presAssocID="{452655A9-C721-48F1-AF38-43D61A5C44B0}" presName="parentLin" presStyleCnt="0"/>
      <dgm:spPr/>
    </dgm:pt>
    <dgm:pt modelId="{8089A3D4-33A9-4C8F-975F-B4999B01E3AB}" type="pres">
      <dgm:prSet presAssocID="{452655A9-C721-48F1-AF38-43D61A5C44B0}" presName="parentLeftMargin" presStyleLbl="node1" presStyleIdx="1" presStyleCnt="4"/>
      <dgm:spPr/>
    </dgm:pt>
    <dgm:pt modelId="{AB73F6C7-0969-457D-8097-AE4DF7CF6445}" type="pres">
      <dgm:prSet presAssocID="{452655A9-C721-48F1-AF38-43D61A5C44B0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3C99FF73-7C7E-4EFF-86D0-137703AE070E}" type="pres">
      <dgm:prSet presAssocID="{452655A9-C721-48F1-AF38-43D61A5C44B0}" presName="negativeSpace" presStyleCnt="0"/>
      <dgm:spPr/>
    </dgm:pt>
    <dgm:pt modelId="{AE64C513-8267-43C3-866E-8482EEC89094}" type="pres">
      <dgm:prSet presAssocID="{452655A9-C721-48F1-AF38-43D61A5C44B0}" presName="childText" presStyleLbl="conFgAcc1" presStyleIdx="2" presStyleCnt="4">
        <dgm:presLayoutVars>
          <dgm:bulletEnabled val="1"/>
        </dgm:presLayoutVars>
      </dgm:prSet>
      <dgm:spPr/>
    </dgm:pt>
    <dgm:pt modelId="{F5AAA9FF-DB89-4B4A-B204-B46690ABEA83}" type="pres">
      <dgm:prSet presAssocID="{6B1687FF-6AC5-4A4C-88E6-608427417ABD}" presName="spaceBetweenRectangles" presStyleCnt="0"/>
      <dgm:spPr/>
    </dgm:pt>
    <dgm:pt modelId="{8D718A21-4BB4-43AA-A2A6-1B2B7B9075E9}" type="pres">
      <dgm:prSet presAssocID="{583086E0-8978-455A-8064-2BB7A8B31549}" presName="parentLin" presStyleCnt="0"/>
      <dgm:spPr/>
    </dgm:pt>
    <dgm:pt modelId="{462154CD-8B27-4B0F-B822-C21596E43144}" type="pres">
      <dgm:prSet presAssocID="{583086E0-8978-455A-8064-2BB7A8B31549}" presName="parentLeftMargin" presStyleLbl="node1" presStyleIdx="2" presStyleCnt="4"/>
      <dgm:spPr/>
    </dgm:pt>
    <dgm:pt modelId="{E29405C0-354E-47A7-A588-D2D516747C3F}" type="pres">
      <dgm:prSet presAssocID="{583086E0-8978-455A-8064-2BB7A8B31549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1316A361-2B8E-4FED-A9DA-919079EA9991}" type="pres">
      <dgm:prSet presAssocID="{583086E0-8978-455A-8064-2BB7A8B31549}" presName="negativeSpace" presStyleCnt="0"/>
      <dgm:spPr/>
    </dgm:pt>
    <dgm:pt modelId="{45356F0F-19EB-4ADC-8D39-834A3463BEF1}" type="pres">
      <dgm:prSet presAssocID="{583086E0-8978-455A-8064-2BB7A8B3154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A993472F-FC49-4B5B-84EB-6FF62208A829}" type="presOf" srcId="{452655A9-C721-48F1-AF38-43D61A5C44B0}" destId="{AB73F6C7-0969-457D-8097-AE4DF7CF6445}" srcOrd="1" destOrd="0" presId="urn:microsoft.com/office/officeart/2005/8/layout/list1"/>
    <dgm:cxn modelId="{9D884C4E-B28E-45AF-8193-5D6FE1B069A2}" srcId="{44E80E60-2356-4FEA-B566-9C12D80A7D34}" destId="{452655A9-C721-48F1-AF38-43D61A5C44B0}" srcOrd="2" destOrd="0" parTransId="{23EA0FC2-FCF1-46BC-940C-DB776785EDDA}" sibTransId="{6B1687FF-6AC5-4A4C-88E6-608427417ABD}"/>
    <dgm:cxn modelId="{40824C55-AB74-450F-9A9B-0DD2D3AF87C6}" type="presOf" srcId="{44E80E60-2356-4FEA-B566-9C12D80A7D34}" destId="{171DCED6-E45E-4E65-B900-BD63D927C6DF}" srcOrd="0" destOrd="0" presId="urn:microsoft.com/office/officeart/2005/8/layout/list1"/>
    <dgm:cxn modelId="{31151B7F-7D54-4ABB-A9FE-BEF0CC8DB6BF}" type="presOf" srcId="{583086E0-8978-455A-8064-2BB7A8B31549}" destId="{E29405C0-354E-47A7-A588-D2D516747C3F}" srcOrd="1" destOrd="0" presId="urn:microsoft.com/office/officeart/2005/8/layout/list1"/>
    <dgm:cxn modelId="{8901CB8A-8061-4D64-A527-03E4D9B27928}" type="presOf" srcId="{583086E0-8978-455A-8064-2BB7A8B31549}" destId="{462154CD-8B27-4B0F-B822-C21596E43144}" srcOrd="0" destOrd="0" presId="urn:microsoft.com/office/officeart/2005/8/layout/list1"/>
    <dgm:cxn modelId="{FD37B58E-D9B0-4AC6-8CB8-34A8E0F23D9B}" srcId="{44E80E60-2356-4FEA-B566-9C12D80A7D34}" destId="{28680A84-E7D1-46CB-911A-447ADD4D2BDE}" srcOrd="1" destOrd="0" parTransId="{B0736912-353A-4AA1-9C42-D0BF3749AA76}" sibTransId="{3CA3EF4C-23AA-4A84-88D8-FEAC4E93D453}"/>
    <dgm:cxn modelId="{E16040B6-7C56-4C34-B81B-93901284B8EA}" type="presOf" srcId="{28680A84-E7D1-46CB-911A-447ADD4D2BDE}" destId="{D03C305E-5062-48DE-8C61-C575D0D6F0C2}" srcOrd="0" destOrd="0" presId="urn:microsoft.com/office/officeart/2005/8/layout/list1"/>
    <dgm:cxn modelId="{20F90DBE-CEAE-418B-8F25-4700DEA1D5F5}" srcId="{44E80E60-2356-4FEA-B566-9C12D80A7D34}" destId="{583086E0-8978-455A-8064-2BB7A8B31549}" srcOrd="3" destOrd="0" parTransId="{15E2B262-DFAF-43FD-BF03-B68564BD9D8A}" sibTransId="{BE4F54C5-4A5D-4F64-A06E-BF2B828CF6CB}"/>
    <dgm:cxn modelId="{413F1FC1-36E9-475C-BC6F-253FA7ACF94A}" type="presOf" srcId="{28680A84-E7D1-46CB-911A-447ADD4D2BDE}" destId="{0D983A29-3847-499B-B9FA-E1546C5FCCA9}" srcOrd="1" destOrd="0" presId="urn:microsoft.com/office/officeart/2005/8/layout/list1"/>
    <dgm:cxn modelId="{33FB50C2-02B9-40EF-9AB9-B4EC0C96580C}" type="presOf" srcId="{6A202365-1391-4D1E-8F8D-2E28EFA3D668}" destId="{440E4AAA-6F1A-401C-9A52-E43ED3A38ED7}" srcOrd="0" destOrd="0" presId="urn:microsoft.com/office/officeart/2005/8/layout/list1"/>
    <dgm:cxn modelId="{D417F4C8-BAAC-4F07-9D16-C1E95AB0B13F}" type="presOf" srcId="{452655A9-C721-48F1-AF38-43D61A5C44B0}" destId="{8089A3D4-33A9-4C8F-975F-B4999B01E3AB}" srcOrd="0" destOrd="0" presId="urn:microsoft.com/office/officeart/2005/8/layout/list1"/>
    <dgm:cxn modelId="{7815DDCD-3A40-438F-B2A2-FECF892BA423}" srcId="{44E80E60-2356-4FEA-B566-9C12D80A7D34}" destId="{6A202365-1391-4D1E-8F8D-2E28EFA3D668}" srcOrd="0" destOrd="0" parTransId="{0090D780-98B6-4593-A285-FD4DC368E767}" sibTransId="{8B4FE030-BF8C-410C-9350-030F24D85F9D}"/>
    <dgm:cxn modelId="{CC42D3DB-4562-415B-AAA6-0C57BD1A0332}" type="presOf" srcId="{6A202365-1391-4D1E-8F8D-2E28EFA3D668}" destId="{1C5B6ACE-6A2B-4095-BEC1-90AAE5B6EB4B}" srcOrd="1" destOrd="0" presId="urn:microsoft.com/office/officeart/2005/8/layout/list1"/>
    <dgm:cxn modelId="{C6FB4AA6-6E7E-4080-99C5-8E54E3FDDDC8}" type="presParOf" srcId="{171DCED6-E45E-4E65-B900-BD63D927C6DF}" destId="{2D720F88-581C-44EC-8A25-049E1EB1145D}" srcOrd="0" destOrd="0" presId="urn:microsoft.com/office/officeart/2005/8/layout/list1"/>
    <dgm:cxn modelId="{B6845B2B-343D-4B14-9D78-B70BF328E83C}" type="presParOf" srcId="{2D720F88-581C-44EC-8A25-049E1EB1145D}" destId="{440E4AAA-6F1A-401C-9A52-E43ED3A38ED7}" srcOrd="0" destOrd="0" presId="urn:microsoft.com/office/officeart/2005/8/layout/list1"/>
    <dgm:cxn modelId="{F71BF108-EC1E-4AC5-9775-0DAA26B57311}" type="presParOf" srcId="{2D720F88-581C-44EC-8A25-049E1EB1145D}" destId="{1C5B6ACE-6A2B-4095-BEC1-90AAE5B6EB4B}" srcOrd="1" destOrd="0" presId="urn:microsoft.com/office/officeart/2005/8/layout/list1"/>
    <dgm:cxn modelId="{E0B15EEE-BD22-40F5-95DC-C6D9974FF25C}" type="presParOf" srcId="{171DCED6-E45E-4E65-B900-BD63D927C6DF}" destId="{42F99A68-94B7-4BA3-A170-AB7CE3B0C5B1}" srcOrd="1" destOrd="0" presId="urn:microsoft.com/office/officeart/2005/8/layout/list1"/>
    <dgm:cxn modelId="{234BF717-57FE-4CB6-9979-5B95DFEC1AEA}" type="presParOf" srcId="{171DCED6-E45E-4E65-B900-BD63D927C6DF}" destId="{AEAE19E4-D937-4F6D-A424-70F0FF9F67AE}" srcOrd="2" destOrd="0" presId="urn:microsoft.com/office/officeart/2005/8/layout/list1"/>
    <dgm:cxn modelId="{6522DEB2-6E06-49F3-9E94-ED98D77D3A71}" type="presParOf" srcId="{171DCED6-E45E-4E65-B900-BD63D927C6DF}" destId="{8CB86E45-8271-4803-B654-DA70178CB8FF}" srcOrd="3" destOrd="0" presId="urn:microsoft.com/office/officeart/2005/8/layout/list1"/>
    <dgm:cxn modelId="{F32FF97D-D77F-4072-BA0A-BC760001A6BF}" type="presParOf" srcId="{171DCED6-E45E-4E65-B900-BD63D927C6DF}" destId="{2DDFE6B8-042C-4FA9-991A-66758A9CEBC9}" srcOrd="4" destOrd="0" presId="urn:microsoft.com/office/officeart/2005/8/layout/list1"/>
    <dgm:cxn modelId="{E2F6E415-034A-4045-93D5-114BDC51E3D4}" type="presParOf" srcId="{2DDFE6B8-042C-4FA9-991A-66758A9CEBC9}" destId="{D03C305E-5062-48DE-8C61-C575D0D6F0C2}" srcOrd="0" destOrd="0" presId="urn:microsoft.com/office/officeart/2005/8/layout/list1"/>
    <dgm:cxn modelId="{9297F2F1-2A23-4131-B2F7-E58FE96864CB}" type="presParOf" srcId="{2DDFE6B8-042C-4FA9-991A-66758A9CEBC9}" destId="{0D983A29-3847-499B-B9FA-E1546C5FCCA9}" srcOrd="1" destOrd="0" presId="urn:microsoft.com/office/officeart/2005/8/layout/list1"/>
    <dgm:cxn modelId="{7A1EC9ED-2403-4D48-BED0-276B1CABF191}" type="presParOf" srcId="{171DCED6-E45E-4E65-B900-BD63D927C6DF}" destId="{5A8B08E2-A47A-45EE-BCAE-C51C2EDEA48E}" srcOrd="5" destOrd="0" presId="urn:microsoft.com/office/officeart/2005/8/layout/list1"/>
    <dgm:cxn modelId="{B5B813DC-C182-4086-944F-C0BA77B167D3}" type="presParOf" srcId="{171DCED6-E45E-4E65-B900-BD63D927C6DF}" destId="{5E818492-B560-4262-8EA3-C495FC0A4696}" srcOrd="6" destOrd="0" presId="urn:microsoft.com/office/officeart/2005/8/layout/list1"/>
    <dgm:cxn modelId="{64E3C41C-82F4-4F64-931C-02548E2B0CBA}" type="presParOf" srcId="{171DCED6-E45E-4E65-B900-BD63D927C6DF}" destId="{2C4669EE-C13C-45E6-9F9A-165B27839575}" srcOrd="7" destOrd="0" presId="urn:microsoft.com/office/officeart/2005/8/layout/list1"/>
    <dgm:cxn modelId="{DC3D7454-AB38-4379-8E7C-23A80A8DE6B7}" type="presParOf" srcId="{171DCED6-E45E-4E65-B900-BD63D927C6DF}" destId="{F363FDB4-5409-49A6-9638-2ECCC9F57461}" srcOrd="8" destOrd="0" presId="urn:microsoft.com/office/officeart/2005/8/layout/list1"/>
    <dgm:cxn modelId="{6CE78CB0-0C05-4C99-A2FA-B614965DCD53}" type="presParOf" srcId="{F363FDB4-5409-49A6-9638-2ECCC9F57461}" destId="{8089A3D4-33A9-4C8F-975F-B4999B01E3AB}" srcOrd="0" destOrd="0" presId="urn:microsoft.com/office/officeart/2005/8/layout/list1"/>
    <dgm:cxn modelId="{B165CD90-8CBE-44ED-9E2D-D30735FCAF5D}" type="presParOf" srcId="{F363FDB4-5409-49A6-9638-2ECCC9F57461}" destId="{AB73F6C7-0969-457D-8097-AE4DF7CF6445}" srcOrd="1" destOrd="0" presId="urn:microsoft.com/office/officeart/2005/8/layout/list1"/>
    <dgm:cxn modelId="{E456554C-80B8-4728-9AE3-6FFBFE1A1DD3}" type="presParOf" srcId="{171DCED6-E45E-4E65-B900-BD63D927C6DF}" destId="{3C99FF73-7C7E-4EFF-86D0-137703AE070E}" srcOrd="9" destOrd="0" presId="urn:microsoft.com/office/officeart/2005/8/layout/list1"/>
    <dgm:cxn modelId="{75124FE9-2493-4582-B37A-E9DF34649A1A}" type="presParOf" srcId="{171DCED6-E45E-4E65-B900-BD63D927C6DF}" destId="{AE64C513-8267-43C3-866E-8482EEC89094}" srcOrd="10" destOrd="0" presId="urn:microsoft.com/office/officeart/2005/8/layout/list1"/>
    <dgm:cxn modelId="{45B6E6A4-69E6-4131-BE49-B4248F2A4B18}" type="presParOf" srcId="{171DCED6-E45E-4E65-B900-BD63D927C6DF}" destId="{F5AAA9FF-DB89-4B4A-B204-B46690ABEA83}" srcOrd="11" destOrd="0" presId="urn:microsoft.com/office/officeart/2005/8/layout/list1"/>
    <dgm:cxn modelId="{41AFEDA7-5C69-4401-90D4-18D97B234F77}" type="presParOf" srcId="{171DCED6-E45E-4E65-B900-BD63D927C6DF}" destId="{8D718A21-4BB4-43AA-A2A6-1B2B7B9075E9}" srcOrd="12" destOrd="0" presId="urn:microsoft.com/office/officeart/2005/8/layout/list1"/>
    <dgm:cxn modelId="{B4FB6CD2-2A54-4FA4-8D1C-F730EB61FC6C}" type="presParOf" srcId="{8D718A21-4BB4-43AA-A2A6-1B2B7B9075E9}" destId="{462154CD-8B27-4B0F-B822-C21596E43144}" srcOrd="0" destOrd="0" presId="urn:microsoft.com/office/officeart/2005/8/layout/list1"/>
    <dgm:cxn modelId="{FB979528-BBA7-4F9E-9096-8E783D7D3F52}" type="presParOf" srcId="{8D718A21-4BB4-43AA-A2A6-1B2B7B9075E9}" destId="{E29405C0-354E-47A7-A588-D2D516747C3F}" srcOrd="1" destOrd="0" presId="urn:microsoft.com/office/officeart/2005/8/layout/list1"/>
    <dgm:cxn modelId="{D9A3B11A-EB2A-405A-9E6A-48E380ABBF90}" type="presParOf" srcId="{171DCED6-E45E-4E65-B900-BD63D927C6DF}" destId="{1316A361-2B8E-4FED-A9DA-919079EA9991}" srcOrd="13" destOrd="0" presId="urn:microsoft.com/office/officeart/2005/8/layout/list1"/>
    <dgm:cxn modelId="{2F11D9B3-E63F-4C32-B434-021D40ED8DE9}" type="presParOf" srcId="{171DCED6-E45E-4E65-B900-BD63D927C6DF}" destId="{45356F0F-19EB-4ADC-8D39-834A3463BEF1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318901C-8A1E-428D-9A0F-5D76309ADDA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9597AB7-4B4E-4011-8D56-21491DE77E5A}">
      <dgm:prSet phldrT="[Текст]" custT="1"/>
      <dgm:spPr/>
      <dgm:t>
        <a:bodyPr/>
        <a:lstStyle/>
        <a:p>
          <a:r>
            <a:rPr lang="ru-RU" sz="2800" dirty="0"/>
            <a:t>Время 	</a:t>
          </a:r>
        </a:p>
      </dgm:t>
    </dgm:pt>
    <dgm:pt modelId="{87E4861A-9D7E-4CD4-8629-0DD8F98CA52F}" type="parTrans" cxnId="{1BEBA7D6-0DF9-41EA-8D9B-9BAADBDDFE03}">
      <dgm:prSet/>
      <dgm:spPr/>
      <dgm:t>
        <a:bodyPr/>
        <a:lstStyle/>
        <a:p>
          <a:endParaRPr lang="ru-RU"/>
        </a:p>
      </dgm:t>
    </dgm:pt>
    <dgm:pt modelId="{CBE9EBCF-AA33-487B-ACEA-13A9257F7CA1}" type="sibTrans" cxnId="{1BEBA7D6-0DF9-41EA-8D9B-9BAADBDDFE03}">
      <dgm:prSet/>
      <dgm:spPr/>
      <dgm:t>
        <a:bodyPr/>
        <a:lstStyle/>
        <a:p>
          <a:endParaRPr lang="ru-RU"/>
        </a:p>
      </dgm:t>
    </dgm:pt>
    <dgm:pt modelId="{497B736B-125C-4AED-8099-BBA1EFA58349}">
      <dgm:prSet custT="1"/>
      <dgm:spPr/>
      <dgm:t>
        <a:bodyPr/>
        <a:lstStyle/>
        <a:p>
          <a:r>
            <a:rPr lang="ru-RU" sz="2800" dirty="0"/>
            <a:t>Негативные комментарии </a:t>
          </a:r>
        </a:p>
      </dgm:t>
    </dgm:pt>
    <dgm:pt modelId="{067E254F-3801-4CDF-9D00-545776ED0425}" type="parTrans" cxnId="{C3CB8A8F-8923-4D16-8F01-72B6CE4F6DDC}">
      <dgm:prSet/>
      <dgm:spPr/>
      <dgm:t>
        <a:bodyPr/>
        <a:lstStyle/>
        <a:p>
          <a:endParaRPr lang="ru-RU"/>
        </a:p>
      </dgm:t>
    </dgm:pt>
    <dgm:pt modelId="{2451FE00-4984-42FA-9E17-E5467184F209}" type="sibTrans" cxnId="{C3CB8A8F-8923-4D16-8F01-72B6CE4F6DDC}">
      <dgm:prSet/>
      <dgm:spPr/>
      <dgm:t>
        <a:bodyPr/>
        <a:lstStyle/>
        <a:p>
          <a:endParaRPr lang="ru-RU"/>
        </a:p>
      </dgm:t>
    </dgm:pt>
    <dgm:pt modelId="{4F8ECA1E-7804-4B07-8F05-CF999E1DD086}">
      <dgm:prSet custT="1"/>
      <dgm:spPr/>
      <dgm:t>
        <a:bodyPr/>
        <a:lstStyle/>
        <a:p>
          <a:r>
            <a:rPr lang="ru-RU" sz="2800" dirty="0"/>
            <a:t>Отсутствие мотивации</a:t>
          </a:r>
        </a:p>
      </dgm:t>
    </dgm:pt>
    <dgm:pt modelId="{9E280E33-51B0-4435-B30E-12D60A9738DF}" type="parTrans" cxnId="{DAD5702D-C329-4489-B4CD-58FCACA06B0B}">
      <dgm:prSet/>
      <dgm:spPr/>
      <dgm:t>
        <a:bodyPr/>
        <a:lstStyle/>
        <a:p>
          <a:endParaRPr lang="ru-RU"/>
        </a:p>
      </dgm:t>
    </dgm:pt>
    <dgm:pt modelId="{0662036D-A09E-4F05-A7DF-36C300D572EA}" type="sibTrans" cxnId="{DAD5702D-C329-4489-B4CD-58FCACA06B0B}">
      <dgm:prSet/>
      <dgm:spPr/>
      <dgm:t>
        <a:bodyPr/>
        <a:lstStyle/>
        <a:p>
          <a:endParaRPr lang="ru-RU"/>
        </a:p>
      </dgm:t>
    </dgm:pt>
    <dgm:pt modelId="{3B3F3FF6-ED2B-49D5-B64F-B6620D3FE8C8}">
      <dgm:prSet custT="1"/>
      <dgm:spPr/>
      <dgm:t>
        <a:bodyPr/>
        <a:lstStyle/>
        <a:p>
          <a:r>
            <a:rPr lang="ru-RU" sz="2800" dirty="0"/>
            <a:t>Идти в ногу со временем</a:t>
          </a:r>
        </a:p>
      </dgm:t>
    </dgm:pt>
    <dgm:pt modelId="{BDB8FB55-9E96-49D5-BCC4-DE9A424FA585}" type="parTrans" cxnId="{11330A8A-4D67-43C0-89AC-531F8D6DED83}">
      <dgm:prSet/>
      <dgm:spPr/>
      <dgm:t>
        <a:bodyPr/>
        <a:lstStyle/>
        <a:p>
          <a:endParaRPr lang="ru-RU"/>
        </a:p>
      </dgm:t>
    </dgm:pt>
    <dgm:pt modelId="{240CE6F2-03E5-4581-915D-9BC293ECED77}" type="sibTrans" cxnId="{11330A8A-4D67-43C0-89AC-531F8D6DED83}">
      <dgm:prSet/>
      <dgm:spPr/>
      <dgm:t>
        <a:bodyPr/>
        <a:lstStyle/>
        <a:p>
          <a:endParaRPr lang="ru-RU"/>
        </a:p>
      </dgm:t>
    </dgm:pt>
    <dgm:pt modelId="{9A9A0976-2431-425F-AA64-3FF3B8DC6C6C}" type="pres">
      <dgm:prSet presAssocID="{C318901C-8A1E-428D-9A0F-5D76309ADDA0}" presName="linear" presStyleCnt="0">
        <dgm:presLayoutVars>
          <dgm:dir/>
          <dgm:animLvl val="lvl"/>
          <dgm:resizeHandles val="exact"/>
        </dgm:presLayoutVars>
      </dgm:prSet>
      <dgm:spPr/>
    </dgm:pt>
    <dgm:pt modelId="{56CFF755-62B7-4A53-ABBE-CBD6DD89CE30}" type="pres">
      <dgm:prSet presAssocID="{49597AB7-4B4E-4011-8D56-21491DE77E5A}" presName="parentLin" presStyleCnt="0"/>
      <dgm:spPr/>
    </dgm:pt>
    <dgm:pt modelId="{944AD725-8478-46B1-B7B3-35791ABF972D}" type="pres">
      <dgm:prSet presAssocID="{49597AB7-4B4E-4011-8D56-21491DE77E5A}" presName="parentLeftMargin" presStyleLbl="node1" presStyleIdx="0" presStyleCnt="4"/>
      <dgm:spPr/>
    </dgm:pt>
    <dgm:pt modelId="{2E1C0792-4B05-4196-9375-0E3881843690}" type="pres">
      <dgm:prSet presAssocID="{49597AB7-4B4E-4011-8D56-21491DE77E5A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204E8EAB-4E60-4FA5-AFA7-C14DF9FC8371}" type="pres">
      <dgm:prSet presAssocID="{49597AB7-4B4E-4011-8D56-21491DE77E5A}" presName="negativeSpace" presStyleCnt="0"/>
      <dgm:spPr/>
    </dgm:pt>
    <dgm:pt modelId="{D00479C1-7A78-47CD-B6CE-63CA2856FB60}" type="pres">
      <dgm:prSet presAssocID="{49597AB7-4B4E-4011-8D56-21491DE77E5A}" presName="childText" presStyleLbl="conFgAcc1" presStyleIdx="0" presStyleCnt="4">
        <dgm:presLayoutVars>
          <dgm:bulletEnabled val="1"/>
        </dgm:presLayoutVars>
      </dgm:prSet>
      <dgm:spPr/>
    </dgm:pt>
    <dgm:pt modelId="{DB787A11-4AB0-4021-B40D-010675DA16DD}" type="pres">
      <dgm:prSet presAssocID="{CBE9EBCF-AA33-487B-ACEA-13A9257F7CA1}" presName="spaceBetweenRectangles" presStyleCnt="0"/>
      <dgm:spPr/>
    </dgm:pt>
    <dgm:pt modelId="{46C862F9-DE2B-428B-8EDB-AD0BA457682B}" type="pres">
      <dgm:prSet presAssocID="{497B736B-125C-4AED-8099-BBA1EFA58349}" presName="parentLin" presStyleCnt="0"/>
      <dgm:spPr/>
    </dgm:pt>
    <dgm:pt modelId="{44F026D2-C822-4B5F-BBFF-9BEA3107C2A0}" type="pres">
      <dgm:prSet presAssocID="{497B736B-125C-4AED-8099-BBA1EFA58349}" presName="parentLeftMargin" presStyleLbl="node1" presStyleIdx="0" presStyleCnt="4"/>
      <dgm:spPr/>
    </dgm:pt>
    <dgm:pt modelId="{DB4EEC84-EFA8-48B6-AD88-5A5F99B4BE49}" type="pres">
      <dgm:prSet presAssocID="{497B736B-125C-4AED-8099-BBA1EFA58349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2EBFC657-BBD1-4FA6-AD7F-FA856ED8D226}" type="pres">
      <dgm:prSet presAssocID="{497B736B-125C-4AED-8099-BBA1EFA58349}" presName="negativeSpace" presStyleCnt="0"/>
      <dgm:spPr/>
    </dgm:pt>
    <dgm:pt modelId="{FA2B8E0D-5C80-4A00-99A3-26772EE53AE0}" type="pres">
      <dgm:prSet presAssocID="{497B736B-125C-4AED-8099-BBA1EFA58349}" presName="childText" presStyleLbl="conFgAcc1" presStyleIdx="1" presStyleCnt="4">
        <dgm:presLayoutVars>
          <dgm:bulletEnabled val="1"/>
        </dgm:presLayoutVars>
      </dgm:prSet>
      <dgm:spPr/>
    </dgm:pt>
    <dgm:pt modelId="{AE966FFD-9B0B-4962-BEA1-773929247239}" type="pres">
      <dgm:prSet presAssocID="{2451FE00-4984-42FA-9E17-E5467184F209}" presName="spaceBetweenRectangles" presStyleCnt="0"/>
      <dgm:spPr/>
    </dgm:pt>
    <dgm:pt modelId="{D449F716-C0E3-4207-9AB5-618A865BF021}" type="pres">
      <dgm:prSet presAssocID="{4F8ECA1E-7804-4B07-8F05-CF999E1DD086}" presName="parentLin" presStyleCnt="0"/>
      <dgm:spPr/>
    </dgm:pt>
    <dgm:pt modelId="{074F1756-908E-4011-A3B5-599DE3749EDC}" type="pres">
      <dgm:prSet presAssocID="{4F8ECA1E-7804-4B07-8F05-CF999E1DD086}" presName="parentLeftMargin" presStyleLbl="node1" presStyleIdx="1" presStyleCnt="4"/>
      <dgm:spPr/>
    </dgm:pt>
    <dgm:pt modelId="{8351FCA4-B865-4B99-9233-67860D71764C}" type="pres">
      <dgm:prSet presAssocID="{4F8ECA1E-7804-4B07-8F05-CF999E1DD086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72826EE1-7E68-4A0F-900D-390A0350A5F4}" type="pres">
      <dgm:prSet presAssocID="{4F8ECA1E-7804-4B07-8F05-CF999E1DD086}" presName="negativeSpace" presStyleCnt="0"/>
      <dgm:spPr/>
    </dgm:pt>
    <dgm:pt modelId="{26DC9BF2-7C1B-4B06-A848-25C1A4C83EBE}" type="pres">
      <dgm:prSet presAssocID="{4F8ECA1E-7804-4B07-8F05-CF999E1DD086}" presName="childText" presStyleLbl="conFgAcc1" presStyleIdx="2" presStyleCnt="4">
        <dgm:presLayoutVars>
          <dgm:bulletEnabled val="1"/>
        </dgm:presLayoutVars>
      </dgm:prSet>
      <dgm:spPr/>
    </dgm:pt>
    <dgm:pt modelId="{1D1A9C04-28F5-447F-B3F1-75A4D5887B5C}" type="pres">
      <dgm:prSet presAssocID="{0662036D-A09E-4F05-A7DF-36C300D572EA}" presName="spaceBetweenRectangles" presStyleCnt="0"/>
      <dgm:spPr/>
    </dgm:pt>
    <dgm:pt modelId="{7A20DBAD-9F68-47A3-812D-C489F7D68B8C}" type="pres">
      <dgm:prSet presAssocID="{3B3F3FF6-ED2B-49D5-B64F-B6620D3FE8C8}" presName="parentLin" presStyleCnt="0"/>
      <dgm:spPr/>
    </dgm:pt>
    <dgm:pt modelId="{73C7BED6-14DD-48B6-B3FC-8C3AA66B5C48}" type="pres">
      <dgm:prSet presAssocID="{3B3F3FF6-ED2B-49D5-B64F-B6620D3FE8C8}" presName="parentLeftMargin" presStyleLbl="node1" presStyleIdx="2" presStyleCnt="4"/>
      <dgm:spPr/>
    </dgm:pt>
    <dgm:pt modelId="{AE479C1B-00DC-49B6-BC2A-B54045193B7B}" type="pres">
      <dgm:prSet presAssocID="{3B3F3FF6-ED2B-49D5-B64F-B6620D3FE8C8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0C49A2C8-EFE3-44B0-8CDC-61FB776BAE62}" type="pres">
      <dgm:prSet presAssocID="{3B3F3FF6-ED2B-49D5-B64F-B6620D3FE8C8}" presName="negativeSpace" presStyleCnt="0"/>
      <dgm:spPr/>
    </dgm:pt>
    <dgm:pt modelId="{7F558A88-31B7-43C1-AB66-1AC64A5E0087}" type="pres">
      <dgm:prSet presAssocID="{3B3F3FF6-ED2B-49D5-B64F-B6620D3FE8C8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C23AF001-CFC5-434B-978B-B8DAB40F3302}" type="presOf" srcId="{C318901C-8A1E-428D-9A0F-5D76309ADDA0}" destId="{9A9A0976-2431-425F-AA64-3FF3B8DC6C6C}" srcOrd="0" destOrd="0" presId="urn:microsoft.com/office/officeart/2005/8/layout/list1"/>
    <dgm:cxn modelId="{A945F026-7E4D-4EA2-8B15-F5739901BFE0}" type="presOf" srcId="{4F8ECA1E-7804-4B07-8F05-CF999E1DD086}" destId="{074F1756-908E-4011-A3B5-599DE3749EDC}" srcOrd="0" destOrd="0" presId="urn:microsoft.com/office/officeart/2005/8/layout/list1"/>
    <dgm:cxn modelId="{DAD5702D-C329-4489-B4CD-58FCACA06B0B}" srcId="{C318901C-8A1E-428D-9A0F-5D76309ADDA0}" destId="{4F8ECA1E-7804-4B07-8F05-CF999E1DD086}" srcOrd="2" destOrd="0" parTransId="{9E280E33-51B0-4435-B30E-12D60A9738DF}" sibTransId="{0662036D-A09E-4F05-A7DF-36C300D572EA}"/>
    <dgm:cxn modelId="{DFEDDE48-B300-4B2B-A5D6-86CC4761B046}" type="presOf" srcId="{497B736B-125C-4AED-8099-BBA1EFA58349}" destId="{DB4EEC84-EFA8-48B6-AD88-5A5F99B4BE49}" srcOrd="1" destOrd="0" presId="urn:microsoft.com/office/officeart/2005/8/layout/list1"/>
    <dgm:cxn modelId="{F83F9F69-7B96-43BD-8A89-D688A79F9AF1}" type="presOf" srcId="{49597AB7-4B4E-4011-8D56-21491DE77E5A}" destId="{2E1C0792-4B05-4196-9375-0E3881843690}" srcOrd="1" destOrd="0" presId="urn:microsoft.com/office/officeart/2005/8/layout/list1"/>
    <dgm:cxn modelId="{A6857452-3E1E-4184-9560-D46656BB8425}" type="presOf" srcId="{4F8ECA1E-7804-4B07-8F05-CF999E1DD086}" destId="{8351FCA4-B865-4B99-9233-67860D71764C}" srcOrd="1" destOrd="0" presId="urn:microsoft.com/office/officeart/2005/8/layout/list1"/>
    <dgm:cxn modelId="{0C159A76-1B74-4CDA-BE9A-1DA2B03535DE}" type="presOf" srcId="{497B736B-125C-4AED-8099-BBA1EFA58349}" destId="{44F026D2-C822-4B5F-BBFF-9BEA3107C2A0}" srcOrd="0" destOrd="0" presId="urn:microsoft.com/office/officeart/2005/8/layout/list1"/>
    <dgm:cxn modelId="{6552CD82-1AE8-4BF4-9217-022FA53B430B}" type="presOf" srcId="{3B3F3FF6-ED2B-49D5-B64F-B6620D3FE8C8}" destId="{AE479C1B-00DC-49B6-BC2A-B54045193B7B}" srcOrd="1" destOrd="0" presId="urn:microsoft.com/office/officeart/2005/8/layout/list1"/>
    <dgm:cxn modelId="{11330A8A-4D67-43C0-89AC-531F8D6DED83}" srcId="{C318901C-8A1E-428D-9A0F-5D76309ADDA0}" destId="{3B3F3FF6-ED2B-49D5-B64F-B6620D3FE8C8}" srcOrd="3" destOrd="0" parTransId="{BDB8FB55-9E96-49D5-BCC4-DE9A424FA585}" sibTransId="{240CE6F2-03E5-4581-915D-9BC293ECED77}"/>
    <dgm:cxn modelId="{C3CB8A8F-8923-4D16-8F01-72B6CE4F6DDC}" srcId="{C318901C-8A1E-428D-9A0F-5D76309ADDA0}" destId="{497B736B-125C-4AED-8099-BBA1EFA58349}" srcOrd="1" destOrd="0" parTransId="{067E254F-3801-4CDF-9D00-545776ED0425}" sibTransId="{2451FE00-4984-42FA-9E17-E5467184F209}"/>
    <dgm:cxn modelId="{B1A1B6B4-51AD-43F4-8C2D-0929E5CA24BB}" type="presOf" srcId="{49597AB7-4B4E-4011-8D56-21491DE77E5A}" destId="{944AD725-8478-46B1-B7B3-35791ABF972D}" srcOrd="0" destOrd="0" presId="urn:microsoft.com/office/officeart/2005/8/layout/list1"/>
    <dgm:cxn modelId="{1BEBA7D6-0DF9-41EA-8D9B-9BAADBDDFE03}" srcId="{C318901C-8A1E-428D-9A0F-5D76309ADDA0}" destId="{49597AB7-4B4E-4011-8D56-21491DE77E5A}" srcOrd="0" destOrd="0" parTransId="{87E4861A-9D7E-4CD4-8629-0DD8F98CA52F}" sibTransId="{CBE9EBCF-AA33-487B-ACEA-13A9257F7CA1}"/>
    <dgm:cxn modelId="{81240CEF-E548-4049-8880-93522F9E02E4}" type="presOf" srcId="{3B3F3FF6-ED2B-49D5-B64F-B6620D3FE8C8}" destId="{73C7BED6-14DD-48B6-B3FC-8C3AA66B5C48}" srcOrd="0" destOrd="0" presId="urn:microsoft.com/office/officeart/2005/8/layout/list1"/>
    <dgm:cxn modelId="{268989A7-E51F-4BC6-89CE-58EFDB13C113}" type="presParOf" srcId="{9A9A0976-2431-425F-AA64-3FF3B8DC6C6C}" destId="{56CFF755-62B7-4A53-ABBE-CBD6DD89CE30}" srcOrd="0" destOrd="0" presId="urn:microsoft.com/office/officeart/2005/8/layout/list1"/>
    <dgm:cxn modelId="{C86D6D20-0EF9-49D8-9952-A58936F587D4}" type="presParOf" srcId="{56CFF755-62B7-4A53-ABBE-CBD6DD89CE30}" destId="{944AD725-8478-46B1-B7B3-35791ABF972D}" srcOrd="0" destOrd="0" presId="urn:microsoft.com/office/officeart/2005/8/layout/list1"/>
    <dgm:cxn modelId="{60027B9E-92F6-445A-A865-B263700E2986}" type="presParOf" srcId="{56CFF755-62B7-4A53-ABBE-CBD6DD89CE30}" destId="{2E1C0792-4B05-4196-9375-0E3881843690}" srcOrd="1" destOrd="0" presId="urn:microsoft.com/office/officeart/2005/8/layout/list1"/>
    <dgm:cxn modelId="{AD4B0401-9CC8-43D9-A54B-A653E5158AB0}" type="presParOf" srcId="{9A9A0976-2431-425F-AA64-3FF3B8DC6C6C}" destId="{204E8EAB-4E60-4FA5-AFA7-C14DF9FC8371}" srcOrd="1" destOrd="0" presId="urn:microsoft.com/office/officeart/2005/8/layout/list1"/>
    <dgm:cxn modelId="{30BC3B34-A460-4E6F-8CD3-8AA546F52913}" type="presParOf" srcId="{9A9A0976-2431-425F-AA64-3FF3B8DC6C6C}" destId="{D00479C1-7A78-47CD-B6CE-63CA2856FB60}" srcOrd="2" destOrd="0" presId="urn:microsoft.com/office/officeart/2005/8/layout/list1"/>
    <dgm:cxn modelId="{EFB29B66-B9F4-44F8-AB87-49BC49CA3C2D}" type="presParOf" srcId="{9A9A0976-2431-425F-AA64-3FF3B8DC6C6C}" destId="{DB787A11-4AB0-4021-B40D-010675DA16DD}" srcOrd="3" destOrd="0" presId="urn:microsoft.com/office/officeart/2005/8/layout/list1"/>
    <dgm:cxn modelId="{95E30FB9-A210-4A2B-A9D5-2905D71DF581}" type="presParOf" srcId="{9A9A0976-2431-425F-AA64-3FF3B8DC6C6C}" destId="{46C862F9-DE2B-428B-8EDB-AD0BA457682B}" srcOrd="4" destOrd="0" presId="urn:microsoft.com/office/officeart/2005/8/layout/list1"/>
    <dgm:cxn modelId="{1E390A97-5E88-4D28-9E29-C7D6F3D95020}" type="presParOf" srcId="{46C862F9-DE2B-428B-8EDB-AD0BA457682B}" destId="{44F026D2-C822-4B5F-BBFF-9BEA3107C2A0}" srcOrd="0" destOrd="0" presId="urn:microsoft.com/office/officeart/2005/8/layout/list1"/>
    <dgm:cxn modelId="{F2B9E678-3B97-4F76-8270-3789E74D1E9E}" type="presParOf" srcId="{46C862F9-DE2B-428B-8EDB-AD0BA457682B}" destId="{DB4EEC84-EFA8-48B6-AD88-5A5F99B4BE49}" srcOrd="1" destOrd="0" presId="urn:microsoft.com/office/officeart/2005/8/layout/list1"/>
    <dgm:cxn modelId="{2392FC7F-6A52-4231-B81A-8C7CCC42A6E9}" type="presParOf" srcId="{9A9A0976-2431-425F-AA64-3FF3B8DC6C6C}" destId="{2EBFC657-BBD1-4FA6-AD7F-FA856ED8D226}" srcOrd="5" destOrd="0" presId="urn:microsoft.com/office/officeart/2005/8/layout/list1"/>
    <dgm:cxn modelId="{49AAC846-F1FA-4CC1-A972-92C52D8AAF40}" type="presParOf" srcId="{9A9A0976-2431-425F-AA64-3FF3B8DC6C6C}" destId="{FA2B8E0D-5C80-4A00-99A3-26772EE53AE0}" srcOrd="6" destOrd="0" presId="urn:microsoft.com/office/officeart/2005/8/layout/list1"/>
    <dgm:cxn modelId="{5C82F79E-B81E-4803-899E-4F5771BADC3B}" type="presParOf" srcId="{9A9A0976-2431-425F-AA64-3FF3B8DC6C6C}" destId="{AE966FFD-9B0B-4962-BEA1-773929247239}" srcOrd="7" destOrd="0" presId="urn:microsoft.com/office/officeart/2005/8/layout/list1"/>
    <dgm:cxn modelId="{BEA78B70-0629-4757-9E6D-97CC80E16324}" type="presParOf" srcId="{9A9A0976-2431-425F-AA64-3FF3B8DC6C6C}" destId="{D449F716-C0E3-4207-9AB5-618A865BF021}" srcOrd="8" destOrd="0" presId="urn:microsoft.com/office/officeart/2005/8/layout/list1"/>
    <dgm:cxn modelId="{D79B12AC-F570-4556-8CC3-5EE3C77D7330}" type="presParOf" srcId="{D449F716-C0E3-4207-9AB5-618A865BF021}" destId="{074F1756-908E-4011-A3B5-599DE3749EDC}" srcOrd="0" destOrd="0" presId="urn:microsoft.com/office/officeart/2005/8/layout/list1"/>
    <dgm:cxn modelId="{B138F779-F500-40B9-B59F-267911F22FEA}" type="presParOf" srcId="{D449F716-C0E3-4207-9AB5-618A865BF021}" destId="{8351FCA4-B865-4B99-9233-67860D71764C}" srcOrd="1" destOrd="0" presId="urn:microsoft.com/office/officeart/2005/8/layout/list1"/>
    <dgm:cxn modelId="{8EF5B845-5D4C-478A-8E47-DD0E3D5A7C48}" type="presParOf" srcId="{9A9A0976-2431-425F-AA64-3FF3B8DC6C6C}" destId="{72826EE1-7E68-4A0F-900D-390A0350A5F4}" srcOrd="9" destOrd="0" presId="urn:microsoft.com/office/officeart/2005/8/layout/list1"/>
    <dgm:cxn modelId="{7509F1D2-C8D7-44CC-87A1-C0F7C6991DFC}" type="presParOf" srcId="{9A9A0976-2431-425F-AA64-3FF3B8DC6C6C}" destId="{26DC9BF2-7C1B-4B06-A848-25C1A4C83EBE}" srcOrd="10" destOrd="0" presId="urn:microsoft.com/office/officeart/2005/8/layout/list1"/>
    <dgm:cxn modelId="{C89DE766-AC9F-425D-B596-57293C6B603A}" type="presParOf" srcId="{9A9A0976-2431-425F-AA64-3FF3B8DC6C6C}" destId="{1D1A9C04-28F5-447F-B3F1-75A4D5887B5C}" srcOrd="11" destOrd="0" presId="urn:microsoft.com/office/officeart/2005/8/layout/list1"/>
    <dgm:cxn modelId="{C909A257-8402-4598-AA71-C1DEA3AD6803}" type="presParOf" srcId="{9A9A0976-2431-425F-AA64-3FF3B8DC6C6C}" destId="{7A20DBAD-9F68-47A3-812D-C489F7D68B8C}" srcOrd="12" destOrd="0" presId="urn:microsoft.com/office/officeart/2005/8/layout/list1"/>
    <dgm:cxn modelId="{B80A11AA-7DC1-490E-9175-38A988989823}" type="presParOf" srcId="{7A20DBAD-9F68-47A3-812D-C489F7D68B8C}" destId="{73C7BED6-14DD-48B6-B3FC-8C3AA66B5C48}" srcOrd="0" destOrd="0" presId="urn:microsoft.com/office/officeart/2005/8/layout/list1"/>
    <dgm:cxn modelId="{925761F0-A65A-4F7E-AA24-7570C80EEF01}" type="presParOf" srcId="{7A20DBAD-9F68-47A3-812D-C489F7D68B8C}" destId="{AE479C1B-00DC-49B6-BC2A-B54045193B7B}" srcOrd="1" destOrd="0" presId="urn:microsoft.com/office/officeart/2005/8/layout/list1"/>
    <dgm:cxn modelId="{8A7ED727-FD1B-47B8-8642-98B06CAA21B8}" type="presParOf" srcId="{9A9A0976-2431-425F-AA64-3FF3B8DC6C6C}" destId="{0C49A2C8-EFE3-44B0-8CDC-61FB776BAE62}" srcOrd="13" destOrd="0" presId="urn:microsoft.com/office/officeart/2005/8/layout/list1"/>
    <dgm:cxn modelId="{64329103-0BAD-4F26-80AA-6E351D3DCB30}" type="presParOf" srcId="{9A9A0976-2431-425F-AA64-3FF3B8DC6C6C}" destId="{7F558A88-31B7-43C1-AB66-1AC64A5E008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9A66C45-B66E-480C-810C-BC11DC95441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D8E3876-B38D-4596-B007-DADAC72329C3}">
      <dgm:prSet phldrT="[Текст]" custT="1"/>
      <dgm:spPr/>
      <dgm:t>
        <a:bodyPr/>
        <a:lstStyle/>
        <a:p>
          <a:r>
            <a:rPr lang="ru-RU" sz="2000" dirty="0"/>
            <a:t>платформа для работы с родителями</a:t>
          </a:r>
        </a:p>
      </dgm:t>
    </dgm:pt>
    <dgm:pt modelId="{D82E435A-23B0-4CF7-9F0B-57181509B825}" type="parTrans" cxnId="{AB572BE3-C454-4D76-BE3B-0011E6C2BBF4}">
      <dgm:prSet/>
      <dgm:spPr/>
      <dgm:t>
        <a:bodyPr/>
        <a:lstStyle/>
        <a:p>
          <a:endParaRPr lang="ru-RU"/>
        </a:p>
      </dgm:t>
    </dgm:pt>
    <dgm:pt modelId="{86A2C0E6-9B25-480D-B274-6EB6851F5FD3}" type="sibTrans" cxnId="{AB572BE3-C454-4D76-BE3B-0011E6C2BBF4}">
      <dgm:prSet/>
      <dgm:spPr/>
      <dgm:t>
        <a:bodyPr/>
        <a:lstStyle/>
        <a:p>
          <a:endParaRPr lang="ru-RU"/>
        </a:p>
      </dgm:t>
    </dgm:pt>
    <dgm:pt modelId="{3838E2EF-4259-4D7C-A3EA-5503C4AD86E1}">
      <dgm:prSet phldrT="[Текст]" custT="1"/>
      <dgm:spPr/>
      <dgm:t>
        <a:bodyPr/>
        <a:lstStyle/>
        <a:p>
          <a:r>
            <a:rPr lang="ru-RU" sz="2000" dirty="0"/>
            <a:t>удобный способ размещения, поиска и обмена информацией</a:t>
          </a:r>
        </a:p>
      </dgm:t>
    </dgm:pt>
    <dgm:pt modelId="{B1DA0A6B-DB3E-4A1A-A9A1-9E9C18B7D3DC}" type="parTrans" cxnId="{0D887C55-15FD-442F-84A2-B4735137E0CB}">
      <dgm:prSet/>
      <dgm:spPr/>
      <dgm:t>
        <a:bodyPr/>
        <a:lstStyle/>
        <a:p>
          <a:endParaRPr lang="ru-RU"/>
        </a:p>
      </dgm:t>
    </dgm:pt>
    <dgm:pt modelId="{CE608D67-873E-4B0E-A1CE-B26525A4C9C0}" type="sibTrans" cxnId="{0D887C55-15FD-442F-84A2-B4735137E0CB}">
      <dgm:prSet/>
      <dgm:spPr/>
      <dgm:t>
        <a:bodyPr/>
        <a:lstStyle/>
        <a:p>
          <a:endParaRPr lang="ru-RU"/>
        </a:p>
      </dgm:t>
    </dgm:pt>
    <dgm:pt modelId="{30BA0F69-21EA-4183-8708-C7D66FC25CF1}">
      <dgm:prSet phldrT="[Текст]" custT="1"/>
      <dgm:spPr/>
      <dgm:t>
        <a:bodyPr/>
        <a:lstStyle/>
        <a:p>
          <a:r>
            <a:rPr lang="ru-RU" sz="2000" dirty="0"/>
            <a:t>возможность самопрезентации</a:t>
          </a:r>
        </a:p>
      </dgm:t>
    </dgm:pt>
    <dgm:pt modelId="{5E74EEEA-E8FC-45DA-9940-1B045228A464}" type="parTrans" cxnId="{90401E4F-CF89-4655-8BE9-29325725D132}">
      <dgm:prSet/>
      <dgm:spPr/>
      <dgm:t>
        <a:bodyPr/>
        <a:lstStyle/>
        <a:p>
          <a:endParaRPr lang="ru-RU"/>
        </a:p>
      </dgm:t>
    </dgm:pt>
    <dgm:pt modelId="{4598B701-198E-4154-B5F7-6041F01AABA1}" type="sibTrans" cxnId="{90401E4F-CF89-4655-8BE9-29325725D132}">
      <dgm:prSet/>
      <dgm:spPr/>
      <dgm:t>
        <a:bodyPr/>
        <a:lstStyle/>
        <a:p>
          <a:endParaRPr lang="ru-RU"/>
        </a:p>
      </dgm:t>
    </dgm:pt>
    <dgm:pt modelId="{128D2D65-01E3-4464-ACCA-2A049734F844}">
      <dgm:prSet phldrT="[Текст]" custT="1"/>
      <dgm:spPr/>
      <dgm:t>
        <a:bodyPr/>
        <a:lstStyle/>
        <a:p>
          <a:r>
            <a:rPr lang="ru-RU" sz="2000" dirty="0"/>
            <a:t>возможность саморазвития </a:t>
          </a:r>
        </a:p>
      </dgm:t>
    </dgm:pt>
    <dgm:pt modelId="{816E0CD7-511F-40A0-89C6-3FFAA9C3621E}" type="parTrans" cxnId="{0DB49007-946D-47CD-AD84-D84CD3A9AC39}">
      <dgm:prSet/>
      <dgm:spPr/>
      <dgm:t>
        <a:bodyPr/>
        <a:lstStyle/>
        <a:p>
          <a:endParaRPr lang="ru-RU"/>
        </a:p>
      </dgm:t>
    </dgm:pt>
    <dgm:pt modelId="{38CD7C79-6B92-47AC-A36A-5BD6AC887E6F}" type="sibTrans" cxnId="{0DB49007-946D-47CD-AD84-D84CD3A9AC39}">
      <dgm:prSet/>
      <dgm:spPr/>
      <dgm:t>
        <a:bodyPr/>
        <a:lstStyle/>
        <a:p>
          <a:endParaRPr lang="ru-RU"/>
        </a:p>
      </dgm:t>
    </dgm:pt>
    <dgm:pt modelId="{EE9CD5A7-24C9-4671-ABE6-B0A4544ABE6E}">
      <dgm:prSet phldrT="[Текст]" custT="1"/>
      <dgm:spPr/>
      <dgm:t>
        <a:bodyPr/>
        <a:lstStyle/>
        <a:p>
          <a:r>
            <a:rPr lang="ru-RU" sz="2000" dirty="0"/>
            <a:t>новый инструмент организации обучения </a:t>
          </a:r>
        </a:p>
      </dgm:t>
    </dgm:pt>
    <dgm:pt modelId="{95EF8087-64D8-4C7A-AC99-1060944D8AC8}" type="parTrans" cxnId="{136D14C1-280C-4B22-9C92-6CA8943568E3}">
      <dgm:prSet/>
      <dgm:spPr/>
      <dgm:t>
        <a:bodyPr/>
        <a:lstStyle/>
        <a:p>
          <a:endParaRPr lang="ru-RU"/>
        </a:p>
      </dgm:t>
    </dgm:pt>
    <dgm:pt modelId="{D054E54D-3E6A-49CE-B477-6BECFDE27FA3}" type="sibTrans" cxnId="{136D14C1-280C-4B22-9C92-6CA8943568E3}">
      <dgm:prSet/>
      <dgm:spPr/>
      <dgm:t>
        <a:bodyPr/>
        <a:lstStyle/>
        <a:p>
          <a:endParaRPr lang="ru-RU"/>
        </a:p>
      </dgm:t>
    </dgm:pt>
    <dgm:pt modelId="{EA893CBF-97D4-4B3E-8C09-004DD11632ED}">
      <dgm:prSet phldrT="[Текст]" custT="1"/>
      <dgm:spPr/>
      <dgm:t>
        <a:bodyPr/>
        <a:lstStyle/>
        <a:p>
          <a:r>
            <a:rPr lang="ru-RU" sz="2000" dirty="0"/>
            <a:t>престижное хобби</a:t>
          </a:r>
        </a:p>
      </dgm:t>
    </dgm:pt>
    <dgm:pt modelId="{565ECBF0-C3A0-4783-8166-1639F54D79AB}" type="parTrans" cxnId="{3FE338F9-FE99-46B8-8BA3-4046F40E4AF8}">
      <dgm:prSet/>
      <dgm:spPr/>
      <dgm:t>
        <a:bodyPr/>
        <a:lstStyle/>
        <a:p>
          <a:endParaRPr lang="ru-RU"/>
        </a:p>
      </dgm:t>
    </dgm:pt>
    <dgm:pt modelId="{99EAA674-ECDA-45A3-A08A-7055827D7D19}" type="sibTrans" cxnId="{3FE338F9-FE99-46B8-8BA3-4046F40E4AF8}">
      <dgm:prSet/>
      <dgm:spPr/>
      <dgm:t>
        <a:bodyPr/>
        <a:lstStyle/>
        <a:p>
          <a:endParaRPr lang="ru-RU"/>
        </a:p>
      </dgm:t>
    </dgm:pt>
    <dgm:pt modelId="{B2ACE419-7B07-4B20-823C-CAB261043055}" type="pres">
      <dgm:prSet presAssocID="{49A66C45-B66E-480C-810C-BC11DC954410}" presName="linear" presStyleCnt="0">
        <dgm:presLayoutVars>
          <dgm:dir/>
          <dgm:animLvl val="lvl"/>
          <dgm:resizeHandles val="exact"/>
        </dgm:presLayoutVars>
      </dgm:prSet>
      <dgm:spPr/>
    </dgm:pt>
    <dgm:pt modelId="{BC7BAFFF-3D52-40F0-8EAE-CB6B458DFEF0}" type="pres">
      <dgm:prSet presAssocID="{8D8E3876-B38D-4596-B007-DADAC72329C3}" presName="parentLin" presStyleCnt="0"/>
      <dgm:spPr/>
    </dgm:pt>
    <dgm:pt modelId="{9FDEFB45-2ABD-4EEB-BD29-D65E41DFCE09}" type="pres">
      <dgm:prSet presAssocID="{8D8E3876-B38D-4596-B007-DADAC72329C3}" presName="parentLeftMargin" presStyleLbl="node1" presStyleIdx="0" presStyleCnt="6"/>
      <dgm:spPr/>
    </dgm:pt>
    <dgm:pt modelId="{C80FCCA9-91EA-455A-8710-85FBC7043883}" type="pres">
      <dgm:prSet presAssocID="{8D8E3876-B38D-4596-B007-DADAC72329C3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B5F31395-5902-4C9B-93BE-3455F4EBDA59}" type="pres">
      <dgm:prSet presAssocID="{8D8E3876-B38D-4596-B007-DADAC72329C3}" presName="negativeSpace" presStyleCnt="0"/>
      <dgm:spPr/>
    </dgm:pt>
    <dgm:pt modelId="{C671BF15-7CF5-4CBD-B01B-0BE1B1A87067}" type="pres">
      <dgm:prSet presAssocID="{8D8E3876-B38D-4596-B007-DADAC72329C3}" presName="childText" presStyleLbl="conFgAcc1" presStyleIdx="0" presStyleCnt="6">
        <dgm:presLayoutVars>
          <dgm:bulletEnabled val="1"/>
        </dgm:presLayoutVars>
      </dgm:prSet>
      <dgm:spPr/>
    </dgm:pt>
    <dgm:pt modelId="{BC44C706-FB8D-4EAF-95D3-340234E635AA}" type="pres">
      <dgm:prSet presAssocID="{86A2C0E6-9B25-480D-B274-6EB6851F5FD3}" presName="spaceBetweenRectangles" presStyleCnt="0"/>
      <dgm:spPr/>
    </dgm:pt>
    <dgm:pt modelId="{F0BA816F-51CB-4093-91EE-133434488C85}" type="pres">
      <dgm:prSet presAssocID="{3838E2EF-4259-4D7C-A3EA-5503C4AD86E1}" presName="parentLin" presStyleCnt="0"/>
      <dgm:spPr/>
    </dgm:pt>
    <dgm:pt modelId="{6DA82F6A-182F-498B-9AE8-E57CB58A723C}" type="pres">
      <dgm:prSet presAssocID="{3838E2EF-4259-4D7C-A3EA-5503C4AD86E1}" presName="parentLeftMargin" presStyleLbl="node1" presStyleIdx="0" presStyleCnt="6"/>
      <dgm:spPr/>
    </dgm:pt>
    <dgm:pt modelId="{75EDBB64-2301-4106-8F76-0B35C2A2FE5F}" type="pres">
      <dgm:prSet presAssocID="{3838E2EF-4259-4D7C-A3EA-5503C4AD86E1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66457BD6-9DA0-49BD-BCED-4F2EA9A61754}" type="pres">
      <dgm:prSet presAssocID="{3838E2EF-4259-4D7C-A3EA-5503C4AD86E1}" presName="negativeSpace" presStyleCnt="0"/>
      <dgm:spPr/>
    </dgm:pt>
    <dgm:pt modelId="{6F0073B7-E882-4F8E-B821-48A5F7D1D485}" type="pres">
      <dgm:prSet presAssocID="{3838E2EF-4259-4D7C-A3EA-5503C4AD86E1}" presName="childText" presStyleLbl="conFgAcc1" presStyleIdx="1" presStyleCnt="6">
        <dgm:presLayoutVars>
          <dgm:bulletEnabled val="1"/>
        </dgm:presLayoutVars>
      </dgm:prSet>
      <dgm:spPr/>
    </dgm:pt>
    <dgm:pt modelId="{7804033A-0B54-44F9-A244-C926F0D26095}" type="pres">
      <dgm:prSet presAssocID="{CE608D67-873E-4B0E-A1CE-B26525A4C9C0}" presName="spaceBetweenRectangles" presStyleCnt="0"/>
      <dgm:spPr/>
    </dgm:pt>
    <dgm:pt modelId="{4FCF46DD-9EB5-4CDA-A765-B6938470DF1B}" type="pres">
      <dgm:prSet presAssocID="{30BA0F69-21EA-4183-8708-C7D66FC25CF1}" presName="parentLin" presStyleCnt="0"/>
      <dgm:spPr/>
    </dgm:pt>
    <dgm:pt modelId="{78373F94-8E21-4034-A01C-089F25490537}" type="pres">
      <dgm:prSet presAssocID="{30BA0F69-21EA-4183-8708-C7D66FC25CF1}" presName="parentLeftMargin" presStyleLbl="node1" presStyleIdx="1" presStyleCnt="6"/>
      <dgm:spPr/>
    </dgm:pt>
    <dgm:pt modelId="{D767BE65-8E8E-4F3D-AF00-3897E820AAC2}" type="pres">
      <dgm:prSet presAssocID="{30BA0F69-21EA-4183-8708-C7D66FC25CF1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B84CE2B6-4420-4C9D-8F6D-FBD1C21E67C6}" type="pres">
      <dgm:prSet presAssocID="{30BA0F69-21EA-4183-8708-C7D66FC25CF1}" presName="negativeSpace" presStyleCnt="0"/>
      <dgm:spPr/>
    </dgm:pt>
    <dgm:pt modelId="{C3CFB270-D56E-464A-86CE-B207007B4065}" type="pres">
      <dgm:prSet presAssocID="{30BA0F69-21EA-4183-8708-C7D66FC25CF1}" presName="childText" presStyleLbl="conFgAcc1" presStyleIdx="2" presStyleCnt="6">
        <dgm:presLayoutVars>
          <dgm:bulletEnabled val="1"/>
        </dgm:presLayoutVars>
      </dgm:prSet>
      <dgm:spPr/>
    </dgm:pt>
    <dgm:pt modelId="{4B97B7FA-91E7-4585-9A04-35DB646EC97F}" type="pres">
      <dgm:prSet presAssocID="{4598B701-198E-4154-B5F7-6041F01AABA1}" presName="spaceBetweenRectangles" presStyleCnt="0"/>
      <dgm:spPr/>
    </dgm:pt>
    <dgm:pt modelId="{5B7C5AEA-B1E7-4FCC-BD0B-F53558D5BEF1}" type="pres">
      <dgm:prSet presAssocID="{128D2D65-01E3-4464-ACCA-2A049734F844}" presName="parentLin" presStyleCnt="0"/>
      <dgm:spPr/>
    </dgm:pt>
    <dgm:pt modelId="{C669C303-DF12-467E-BF29-A4154A3253FF}" type="pres">
      <dgm:prSet presAssocID="{128D2D65-01E3-4464-ACCA-2A049734F844}" presName="parentLeftMargin" presStyleLbl="node1" presStyleIdx="2" presStyleCnt="6"/>
      <dgm:spPr/>
    </dgm:pt>
    <dgm:pt modelId="{4EB443EC-501D-459E-AF55-193C46990AC6}" type="pres">
      <dgm:prSet presAssocID="{128D2D65-01E3-4464-ACCA-2A049734F844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AD517B35-0888-4780-A4E0-E20866517DFB}" type="pres">
      <dgm:prSet presAssocID="{128D2D65-01E3-4464-ACCA-2A049734F844}" presName="negativeSpace" presStyleCnt="0"/>
      <dgm:spPr/>
    </dgm:pt>
    <dgm:pt modelId="{0F269FA2-FC38-4DD7-BEF5-24AB7179248E}" type="pres">
      <dgm:prSet presAssocID="{128D2D65-01E3-4464-ACCA-2A049734F844}" presName="childText" presStyleLbl="conFgAcc1" presStyleIdx="3" presStyleCnt="6">
        <dgm:presLayoutVars>
          <dgm:bulletEnabled val="1"/>
        </dgm:presLayoutVars>
      </dgm:prSet>
      <dgm:spPr/>
    </dgm:pt>
    <dgm:pt modelId="{C55BF335-6946-4196-952B-8E76134BD3EA}" type="pres">
      <dgm:prSet presAssocID="{38CD7C79-6B92-47AC-A36A-5BD6AC887E6F}" presName="spaceBetweenRectangles" presStyleCnt="0"/>
      <dgm:spPr/>
    </dgm:pt>
    <dgm:pt modelId="{3A0ACD53-21F2-46A2-B986-CFC1CDB3530F}" type="pres">
      <dgm:prSet presAssocID="{EE9CD5A7-24C9-4671-ABE6-B0A4544ABE6E}" presName="parentLin" presStyleCnt="0"/>
      <dgm:spPr/>
    </dgm:pt>
    <dgm:pt modelId="{44817C2E-4E3D-49CE-804B-A95E4ADB730B}" type="pres">
      <dgm:prSet presAssocID="{EE9CD5A7-24C9-4671-ABE6-B0A4544ABE6E}" presName="parentLeftMargin" presStyleLbl="node1" presStyleIdx="3" presStyleCnt="6"/>
      <dgm:spPr/>
    </dgm:pt>
    <dgm:pt modelId="{4ADA6370-3D63-4637-8B3E-7F8A8129DFEF}" type="pres">
      <dgm:prSet presAssocID="{EE9CD5A7-24C9-4671-ABE6-B0A4544ABE6E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DE700E6D-6A42-45E2-8361-4E7811DAD413}" type="pres">
      <dgm:prSet presAssocID="{EE9CD5A7-24C9-4671-ABE6-B0A4544ABE6E}" presName="negativeSpace" presStyleCnt="0"/>
      <dgm:spPr/>
    </dgm:pt>
    <dgm:pt modelId="{F8FC2227-B401-4182-8E70-ABCBFC7F82F2}" type="pres">
      <dgm:prSet presAssocID="{EE9CD5A7-24C9-4671-ABE6-B0A4544ABE6E}" presName="childText" presStyleLbl="conFgAcc1" presStyleIdx="4" presStyleCnt="6">
        <dgm:presLayoutVars>
          <dgm:bulletEnabled val="1"/>
        </dgm:presLayoutVars>
      </dgm:prSet>
      <dgm:spPr/>
    </dgm:pt>
    <dgm:pt modelId="{D7903635-C21A-4FBE-BDD2-1DF5CF49C5B9}" type="pres">
      <dgm:prSet presAssocID="{D054E54D-3E6A-49CE-B477-6BECFDE27FA3}" presName="spaceBetweenRectangles" presStyleCnt="0"/>
      <dgm:spPr/>
    </dgm:pt>
    <dgm:pt modelId="{7A1F2CC3-83C4-4A69-946F-8C2E56C433C6}" type="pres">
      <dgm:prSet presAssocID="{EA893CBF-97D4-4B3E-8C09-004DD11632ED}" presName="parentLin" presStyleCnt="0"/>
      <dgm:spPr/>
    </dgm:pt>
    <dgm:pt modelId="{21A56252-3DAB-41EF-905E-14DEF2A3D1AF}" type="pres">
      <dgm:prSet presAssocID="{EA893CBF-97D4-4B3E-8C09-004DD11632ED}" presName="parentLeftMargin" presStyleLbl="node1" presStyleIdx="4" presStyleCnt="6"/>
      <dgm:spPr/>
    </dgm:pt>
    <dgm:pt modelId="{004B84DD-3AD8-4670-B83E-B3894CEBA77B}" type="pres">
      <dgm:prSet presAssocID="{EA893CBF-97D4-4B3E-8C09-004DD11632ED}" presName="parentText" presStyleLbl="node1" presStyleIdx="5" presStyleCnt="6">
        <dgm:presLayoutVars>
          <dgm:chMax val="0"/>
          <dgm:bulletEnabled val="1"/>
        </dgm:presLayoutVars>
      </dgm:prSet>
      <dgm:spPr/>
    </dgm:pt>
    <dgm:pt modelId="{57C1D66F-AF90-4193-983C-1A5ECDF09C64}" type="pres">
      <dgm:prSet presAssocID="{EA893CBF-97D4-4B3E-8C09-004DD11632ED}" presName="negativeSpace" presStyleCnt="0"/>
      <dgm:spPr/>
    </dgm:pt>
    <dgm:pt modelId="{A3077A82-ABF2-4E48-835B-F7F0E21254E1}" type="pres">
      <dgm:prSet presAssocID="{EA893CBF-97D4-4B3E-8C09-004DD11632ED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0DB49007-946D-47CD-AD84-D84CD3A9AC39}" srcId="{49A66C45-B66E-480C-810C-BC11DC954410}" destId="{128D2D65-01E3-4464-ACCA-2A049734F844}" srcOrd="3" destOrd="0" parTransId="{816E0CD7-511F-40A0-89C6-3FFAA9C3621E}" sibTransId="{38CD7C79-6B92-47AC-A36A-5BD6AC887E6F}"/>
    <dgm:cxn modelId="{9BB41622-C74D-4B99-A683-E196EB65CC58}" type="presOf" srcId="{128D2D65-01E3-4464-ACCA-2A049734F844}" destId="{4EB443EC-501D-459E-AF55-193C46990AC6}" srcOrd="1" destOrd="0" presId="urn:microsoft.com/office/officeart/2005/8/layout/list1"/>
    <dgm:cxn modelId="{4C16F22E-B490-401E-AE35-D39C0F519305}" type="presOf" srcId="{49A66C45-B66E-480C-810C-BC11DC954410}" destId="{B2ACE419-7B07-4B20-823C-CAB261043055}" srcOrd="0" destOrd="0" presId="urn:microsoft.com/office/officeart/2005/8/layout/list1"/>
    <dgm:cxn modelId="{6A1D7D33-152E-4A78-A4BD-7AC60C6684DF}" type="presOf" srcId="{EE9CD5A7-24C9-4671-ABE6-B0A4544ABE6E}" destId="{4ADA6370-3D63-4637-8B3E-7F8A8129DFEF}" srcOrd="1" destOrd="0" presId="urn:microsoft.com/office/officeart/2005/8/layout/list1"/>
    <dgm:cxn modelId="{DE9B065E-7969-44B2-915F-FF59E043B255}" type="presOf" srcId="{128D2D65-01E3-4464-ACCA-2A049734F844}" destId="{C669C303-DF12-467E-BF29-A4154A3253FF}" srcOrd="0" destOrd="0" presId="urn:microsoft.com/office/officeart/2005/8/layout/list1"/>
    <dgm:cxn modelId="{B9F5115F-6107-485A-B1BD-52AABC103372}" type="presOf" srcId="{8D8E3876-B38D-4596-B007-DADAC72329C3}" destId="{C80FCCA9-91EA-455A-8710-85FBC7043883}" srcOrd="1" destOrd="0" presId="urn:microsoft.com/office/officeart/2005/8/layout/list1"/>
    <dgm:cxn modelId="{9C70A042-E137-4D17-ADD6-E8FBD4902146}" type="presOf" srcId="{3838E2EF-4259-4D7C-A3EA-5503C4AD86E1}" destId="{6DA82F6A-182F-498B-9AE8-E57CB58A723C}" srcOrd="0" destOrd="0" presId="urn:microsoft.com/office/officeart/2005/8/layout/list1"/>
    <dgm:cxn modelId="{B554DB4B-7F15-4A5B-A8EC-928436C98977}" type="presOf" srcId="{3838E2EF-4259-4D7C-A3EA-5503C4AD86E1}" destId="{75EDBB64-2301-4106-8F76-0B35C2A2FE5F}" srcOrd="1" destOrd="0" presId="urn:microsoft.com/office/officeart/2005/8/layout/list1"/>
    <dgm:cxn modelId="{90401E4F-CF89-4655-8BE9-29325725D132}" srcId="{49A66C45-B66E-480C-810C-BC11DC954410}" destId="{30BA0F69-21EA-4183-8708-C7D66FC25CF1}" srcOrd="2" destOrd="0" parTransId="{5E74EEEA-E8FC-45DA-9940-1B045228A464}" sibTransId="{4598B701-198E-4154-B5F7-6041F01AABA1}"/>
    <dgm:cxn modelId="{C3653F71-05C2-4401-AE81-6C0753DD0562}" type="presOf" srcId="{EA893CBF-97D4-4B3E-8C09-004DD11632ED}" destId="{004B84DD-3AD8-4670-B83E-B3894CEBA77B}" srcOrd="1" destOrd="0" presId="urn:microsoft.com/office/officeart/2005/8/layout/list1"/>
    <dgm:cxn modelId="{0D887C55-15FD-442F-84A2-B4735137E0CB}" srcId="{49A66C45-B66E-480C-810C-BC11DC954410}" destId="{3838E2EF-4259-4D7C-A3EA-5503C4AD86E1}" srcOrd="1" destOrd="0" parTransId="{B1DA0A6B-DB3E-4A1A-A9A1-9E9C18B7D3DC}" sibTransId="{CE608D67-873E-4B0E-A1CE-B26525A4C9C0}"/>
    <dgm:cxn modelId="{136D14C1-280C-4B22-9C92-6CA8943568E3}" srcId="{49A66C45-B66E-480C-810C-BC11DC954410}" destId="{EE9CD5A7-24C9-4671-ABE6-B0A4544ABE6E}" srcOrd="4" destOrd="0" parTransId="{95EF8087-64D8-4C7A-AC99-1060944D8AC8}" sibTransId="{D054E54D-3E6A-49CE-B477-6BECFDE27FA3}"/>
    <dgm:cxn modelId="{32920BC7-7DCD-410D-A5F9-50958A5F996C}" type="presOf" srcId="{30BA0F69-21EA-4183-8708-C7D66FC25CF1}" destId="{78373F94-8E21-4034-A01C-089F25490537}" srcOrd="0" destOrd="0" presId="urn:microsoft.com/office/officeart/2005/8/layout/list1"/>
    <dgm:cxn modelId="{6D4ABBC8-9C22-4B23-B630-6517C7353749}" type="presOf" srcId="{EE9CD5A7-24C9-4671-ABE6-B0A4544ABE6E}" destId="{44817C2E-4E3D-49CE-804B-A95E4ADB730B}" srcOrd="0" destOrd="0" presId="urn:microsoft.com/office/officeart/2005/8/layout/list1"/>
    <dgm:cxn modelId="{909C00CA-4B2C-401C-BC3C-EF0926A1E4FF}" type="presOf" srcId="{30BA0F69-21EA-4183-8708-C7D66FC25CF1}" destId="{D767BE65-8E8E-4F3D-AF00-3897E820AAC2}" srcOrd="1" destOrd="0" presId="urn:microsoft.com/office/officeart/2005/8/layout/list1"/>
    <dgm:cxn modelId="{592857DE-D51C-45FD-9E7C-077DB36303EB}" type="presOf" srcId="{EA893CBF-97D4-4B3E-8C09-004DD11632ED}" destId="{21A56252-3DAB-41EF-905E-14DEF2A3D1AF}" srcOrd="0" destOrd="0" presId="urn:microsoft.com/office/officeart/2005/8/layout/list1"/>
    <dgm:cxn modelId="{AB572BE3-C454-4D76-BE3B-0011E6C2BBF4}" srcId="{49A66C45-B66E-480C-810C-BC11DC954410}" destId="{8D8E3876-B38D-4596-B007-DADAC72329C3}" srcOrd="0" destOrd="0" parTransId="{D82E435A-23B0-4CF7-9F0B-57181509B825}" sibTransId="{86A2C0E6-9B25-480D-B274-6EB6851F5FD3}"/>
    <dgm:cxn modelId="{CE2F4BEC-070C-4D28-A2DB-85B876683DE5}" type="presOf" srcId="{8D8E3876-B38D-4596-B007-DADAC72329C3}" destId="{9FDEFB45-2ABD-4EEB-BD29-D65E41DFCE09}" srcOrd="0" destOrd="0" presId="urn:microsoft.com/office/officeart/2005/8/layout/list1"/>
    <dgm:cxn modelId="{3FE338F9-FE99-46B8-8BA3-4046F40E4AF8}" srcId="{49A66C45-B66E-480C-810C-BC11DC954410}" destId="{EA893CBF-97D4-4B3E-8C09-004DD11632ED}" srcOrd="5" destOrd="0" parTransId="{565ECBF0-C3A0-4783-8166-1639F54D79AB}" sibTransId="{99EAA674-ECDA-45A3-A08A-7055827D7D19}"/>
    <dgm:cxn modelId="{E2D04CF1-D123-4BB4-A30E-9ACA763632B7}" type="presParOf" srcId="{B2ACE419-7B07-4B20-823C-CAB261043055}" destId="{BC7BAFFF-3D52-40F0-8EAE-CB6B458DFEF0}" srcOrd="0" destOrd="0" presId="urn:microsoft.com/office/officeart/2005/8/layout/list1"/>
    <dgm:cxn modelId="{238975A4-59DE-4129-A9DE-383F74596892}" type="presParOf" srcId="{BC7BAFFF-3D52-40F0-8EAE-CB6B458DFEF0}" destId="{9FDEFB45-2ABD-4EEB-BD29-D65E41DFCE09}" srcOrd="0" destOrd="0" presId="urn:microsoft.com/office/officeart/2005/8/layout/list1"/>
    <dgm:cxn modelId="{C42AD94C-3D1E-4219-BBA7-0D3AFEA408B1}" type="presParOf" srcId="{BC7BAFFF-3D52-40F0-8EAE-CB6B458DFEF0}" destId="{C80FCCA9-91EA-455A-8710-85FBC7043883}" srcOrd="1" destOrd="0" presId="urn:microsoft.com/office/officeart/2005/8/layout/list1"/>
    <dgm:cxn modelId="{2AB66D81-2E30-44AA-96D0-FECC32101450}" type="presParOf" srcId="{B2ACE419-7B07-4B20-823C-CAB261043055}" destId="{B5F31395-5902-4C9B-93BE-3455F4EBDA59}" srcOrd="1" destOrd="0" presId="urn:microsoft.com/office/officeart/2005/8/layout/list1"/>
    <dgm:cxn modelId="{5D1BE414-F30A-4AF4-B8B0-B7CB92DF6CF1}" type="presParOf" srcId="{B2ACE419-7B07-4B20-823C-CAB261043055}" destId="{C671BF15-7CF5-4CBD-B01B-0BE1B1A87067}" srcOrd="2" destOrd="0" presId="urn:microsoft.com/office/officeart/2005/8/layout/list1"/>
    <dgm:cxn modelId="{5950E2D7-E8B0-422A-B638-8200413BE06E}" type="presParOf" srcId="{B2ACE419-7B07-4B20-823C-CAB261043055}" destId="{BC44C706-FB8D-4EAF-95D3-340234E635AA}" srcOrd="3" destOrd="0" presId="urn:microsoft.com/office/officeart/2005/8/layout/list1"/>
    <dgm:cxn modelId="{DAFF5947-0C30-46A3-BA17-CADE407BCA42}" type="presParOf" srcId="{B2ACE419-7B07-4B20-823C-CAB261043055}" destId="{F0BA816F-51CB-4093-91EE-133434488C85}" srcOrd="4" destOrd="0" presId="urn:microsoft.com/office/officeart/2005/8/layout/list1"/>
    <dgm:cxn modelId="{245320B3-3ABF-4EAF-966C-84B9F3CDE776}" type="presParOf" srcId="{F0BA816F-51CB-4093-91EE-133434488C85}" destId="{6DA82F6A-182F-498B-9AE8-E57CB58A723C}" srcOrd="0" destOrd="0" presId="urn:microsoft.com/office/officeart/2005/8/layout/list1"/>
    <dgm:cxn modelId="{7D5CBF41-372B-4195-8DDD-9AD7F3F7F003}" type="presParOf" srcId="{F0BA816F-51CB-4093-91EE-133434488C85}" destId="{75EDBB64-2301-4106-8F76-0B35C2A2FE5F}" srcOrd="1" destOrd="0" presId="urn:microsoft.com/office/officeart/2005/8/layout/list1"/>
    <dgm:cxn modelId="{8B5A9394-B353-48D7-AFCA-A4D26968C3C2}" type="presParOf" srcId="{B2ACE419-7B07-4B20-823C-CAB261043055}" destId="{66457BD6-9DA0-49BD-BCED-4F2EA9A61754}" srcOrd="5" destOrd="0" presId="urn:microsoft.com/office/officeart/2005/8/layout/list1"/>
    <dgm:cxn modelId="{640847AB-943A-412B-9FBF-03BBF3310F57}" type="presParOf" srcId="{B2ACE419-7B07-4B20-823C-CAB261043055}" destId="{6F0073B7-E882-4F8E-B821-48A5F7D1D485}" srcOrd="6" destOrd="0" presId="urn:microsoft.com/office/officeart/2005/8/layout/list1"/>
    <dgm:cxn modelId="{6C1ABC14-534D-474B-AB32-45F41D21DE7D}" type="presParOf" srcId="{B2ACE419-7B07-4B20-823C-CAB261043055}" destId="{7804033A-0B54-44F9-A244-C926F0D26095}" srcOrd="7" destOrd="0" presId="urn:microsoft.com/office/officeart/2005/8/layout/list1"/>
    <dgm:cxn modelId="{B2187FA0-AD20-46DD-A097-690F6225D6DF}" type="presParOf" srcId="{B2ACE419-7B07-4B20-823C-CAB261043055}" destId="{4FCF46DD-9EB5-4CDA-A765-B6938470DF1B}" srcOrd="8" destOrd="0" presId="urn:microsoft.com/office/officeart/2005/8/layout/list1"/>
    <dgm:cxn modelId="{236C6640-8E45-4D7E-B455-717B2F59D18E}" type="presParOf" srcId="{4FCF46DD-9EB5-4CDA-A765-B6938470DF1B}" destId="{78373F94-8E21-4034-A01C-089F25490537}" srcOrd="0" destOrd="0" presId="urn:microsoft.com/office/officeart/2005/8/layout/list1"/>
    <dgm:cxn modelId="{43697C05-85AB-4C7B-BD83-3B6422FF48F4}" type="presParOf" srcId="{4FCF46DD-9EB5-4CDA-A765-B6938470DF1B}" destId="{D767BE65-8E8E-4F3D-AF00-3897E820AAC2}" srcOrd="1" destOrd="0" presId="urn:microsoft.com/office/officeart/2005/8/layout/list1"/>
    <dgm:cxn modelId="{65CFE3C9-010A-4AD4-A708-82E14BE8992C}" type="presParOf" srcId="{B2ACE419-7B07-4B20-823C-CAB261043055}" destId="{B84CE2B6-4420-4C9D-8F6D-FBD1C21E67C6}" srcOrd="9" destOrd="0" presId="urn:microsoft.com/office/officeart/2005/8/layout/list1"/>
    <dgm:cxn modelId="{59FB9640-FD26-4296-A94A-3822C13BEF84}" type="presParOf" srcId="{B2ACE419-7B07-4B20-823C-CAB261043055}" destId="{C3CFB270-D56E-464A-86CE-B207007B4065}" srcOrd="10" destOrd="0" presId="urn:microsoft.com/office/officeart/2005/8/layout/list1"/>
    <dgm:cxn modelId="{70A721F1-951E-4BE3-AB37-D21DBBC05A3B}" type="presParOf" srcId="{B2ACE419-7B07-4B20-823C-CAB261043055}" destId="{4B97B7FA-91E7-4585-9A04-35DB646EC97F}" srcOrd="11" destOrd="0" presId="urn:microsoft.com/office/officeart/2005/8/layout/list1"/>
    <dgm:cxn modelId="{A8FF16AC-02CC-45F4-B140-C30FB2F8F187}" type="presParOf" srcId="{B2ACE419-7B07-4B20-823C-CAB261043055}" destId="{5B7C5AEA-B1E7-4FCC-BD0B-F53558D5BEF1}" srcOrd="12" destOrd="0" presId="urn:microsoft.com/office/officeart/2005/8/layout/list1"/>
    <dgm:cxn modelId="{1BD23676-1EA3-4C1D-9FE0-BF031A79BAB9}" type="presParOf" srcId="{5B7C5AEA-B1E7-4FCC-BD0B-F53558D5BEF1}" destId="{C669C303-DF12-467E-BF29-A4154A3253FF}" srcOrd="0" destOrd="0" presId="urn:microsoft.com/office/officeart/2005/8/layout/list1"/>
    <dgm:cxn modelId="{76BBBED8-02F1-4C94-B324-7F44DCDD3B68}" type="presParOf" srcId="{5B7C5AEA-B1E7-4FCC-BD0B-F53558D5BEF1}" destId="{4EB443EC-501D-459E-AF55-193C46990AC6}" srcOrd="1" destOrd="0" presId="urn:microsoft.com/office/officeart/2005/8/layout/list1"/>
    <dgm:cxn modelId="{3C3C9454-E4B9-4FC6-833F-A2D68A45BA7C}" type="presParOf" srcId="{B2ACE419-7B07-4B20-823C-CAB261043055}" destId="{AD517B35-0888-4780-A4E0-E20866517DFB}" srcOrd="13" destOrd="0" presId="urn:microsoft.com/office/officeart/2005/8/layout/list1"/>
    <dgm:cxn modelId="{CEDEF4EA-D891-4324-9260-7916CE499E05}" type="presParOf" srcId="{B2ACE419-7B07-4B20-823C-CAB261043055}" destId="{0F269FA2-FC38-4DD7-BEF5-24AB7179248E}" srcOrd="14" destOrd="0" presId="urn:microsoft.com/office/officeart/2005/8/layout/list1"/>
    <dgm:cxn modelId="{78FB5B4A-7FFE-4F2B-8857-1F63DD05F7DB}" type="presParOf" srcId="{B2ACE419-7B07-4B20-823C-CAB261043055}" destId="{C55BF335-6946-4196-952B-8E76134BD3EA}" srcOrd="15" destOrd="0" presId="urn:microsoft.com/office/officeart/2005/8/layout/list1"/>
    <dgm:cxn modelId="{4294C94D-F81E-4556-8B5B-8B94A564848D}" type="presParOf" srcId="{B2ACE419-7B07-4B20-823C-CAB261043055}" destId="{3A0ACD53-21F2-46A2-B986-CFC1CDB3530F}" srcOrd="16" destOrd="0" presId="urn:microsoft.com/office/officeart/2005/8/layout/list1"/>
    <dgm:cxn modelId="{5EBDA041-060D-4388-86B1-700F53FC8BCA}" type="presParOf" srcId="{3A0ACD53-21F2-46A2-B986-CFC1CDB3530F}" destId="{44817C2E-4E3D-49CE-804B-A95E4ADB730B}" srcOrd="0" destOrd="0" presId="urn:microsoft.com/office/officeart/2005/8/layout/list1"/>
    <dgm:cxn modelId="{9FE66CCE-99AF-4F94-88E6-6746900B0832}" type="presParOf" srcId="{3A0ACD53-21F2-46A2-B986-CFC1CDB3530F}" destId="{4ADA6370-3D63-4637-8B3E-7F8A8129DFEF}" srcOrd="1" destOrd="0" presId="urn:microsoft.com/office/officeart/2005/8/layout/list1"/>
    <dgm:cxn modelId="{F94874E3-6F2A-4825-919C-1FE971D5450D}" type="presParOf" srcId="{B2ACE419-7B07-4B20-823C-CAB261043055}" destId="{DE700E6D-6A42-45E2-8361-4E7811DAD413}" srcOrd="17" destOrd="0" presId="urn:microsoft.com/office/officeart/2005/8/layout/list1"/>
    <dgm:cxn modelId="{B3430B2A-55E0-404D-8A34-37C47DD3C977}" type="presParOf" srcId="{B2ACE419-7B07-4B20-823C-CAB261043055}" destId="{F8FC2227-B401-4182-8E70-ABCBFC7F82F2}" srcOrd="18" destOrd="0" presId="urn:microsoft.com/office/officeart/2005/8/layout/list1"/>
    <dgm:cxn modelId="{A6AF484E-208E-4D0C-8F48-BEEBC9CACB1C}" type="presParOf" srcId="{B2ACE419-7B07-4B20-823C-CAB261043055}" destId="{D7903635-C21A-4FBE-BDD2-1DF5CF49C5B9}" srcOrd="19" destOrd="0" presId="urn:microsoft.com/office/officeart/2005/8/layout/list1"/>
    <dgm:cxn modelId="{E113CEC1-2B50-4CE9-9AD9-A2FC1AFB80B5}" type="presParOf" srcId="{B2ACE419-7B07-4B20-823C-CAB261043055}" destId="{7A1F2CC3-83C4-4A69-946F-8C2E56C433C6}" srcOrd="20" destOrd="0" presId="urn:microsoft.com/office/officeart/2005/8/layout/list1"/>
    <dgm:cxn modelId="{C4E9F55F-4A30-4B0D-8D7F-73BC6D2C0D47}" type="presParOf" srcId="{7A1F2CC3-83C4-4A69-946F-8C2E56C433C6}" destId="{21A56252-3DAB-41EF-905E-14DEF2A3D1AF}" srcOrd="0" destOrd="0" presId="urn:microsoft.com/office/officeart/2005/8/layout/list1"/>
    <dgm:cxn modelId="{FEDC8344-B436-42D6-84ED-5B3EBC2F25F7}" type="presParOf" srcId="{7A1F2CC3-83C4-4A69-946F-8C2E56C433C6}" destId="{004B84DD-3AD8-4670-B83E-B3894CEBA77B}" srcOrd="1" destOrd="0" presId="urn:microsoft.com/office/officeart/2005/8/layout/list1"/>
    <dgm:cxn modelId="{8C84C903-FE1F-44BF-9210-8060AB24E568}" type="presParOf" srcId="{B2ACE419-7B07-4B20-823C-CAB261043055}" destId="{57C1D66F-AF90-4193-983C-1A5ECDF09C64}" srcOrd="21" destOrd="0" presId="urn:microsoft.com/office/officeart/2005/8/layout/list1"/>
    <dgm:cxn modelId="{BF87758F-88D8-45E5-A241-8AE0EC35EE3D}" type="presParOf" srcId="{B2ACE419-7B07-4B20-823C-CAB261043055}" destId="{A3077A82-ABF2-4E48-835B-F7F0E21254E1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AE19E4-D937-4F6D-A424-70F0FF9F67AE}">
      <dsp:nvSpPr>
        <dsp:cNvPr id="0" name=""/>
        <dsp:cNvSpPr/>
      </dsp:nvSpPr>
      <dsp:spPr>
        <a:xfrm>
          <a:off x="0" y="409109"/>
          <a:ext cx="9414933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5B6ACE-6A2B-4095-BEC1-90AAE5B6EB4B}">
      <dsp:nvSpPr>
        <dsp:cNvPr id="0" name=""/>
        <dsp:cNvSpPr/>
      </dsp:nvSpPr>
      <dsp:spPr>
        <a:xfrm>
          <a:off x="470746" y="69628"/>
          <a:ext cx="6590453" cy="678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9103" tIns="0" rIns="249103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Потребность в самовыражении</a:t>
          </a:r>
        </a:p>
      </dsp:txBody>
      <dsp:txXfrm>
        <a:off x="503890" y="102772"/>
        <a:ext cx="6524165" cy="612672"/>
      </dsp:txXfrm>
    </dsp:sp>
    <dsp:sp modelId="{5E818492-B560-4262-8EA3-C495FC0A4696}">
      <dsp:nvSpPr>
        <dsp:cNvPr id="0" name=""/>
        <dsp:cNvSpPr/>
      </dsp:nvSpPr>
      <dsp:spPr>
        <a:xfrm>
          <a:off x="0" y="1452389"/>
          <a:ext cx="9414933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983A29-3847-499B-B9FA-E1546C5FCCA9}">
      <dsp:nvSpPr>
        <dsp:cNvPr id="0" name=""/>
        <dsp:cNvSpPr/>
      </dsp:nvSpPr>
      <dsp:spPr>
        <a:xfrm>
          <a:off x="470746" y="1112908"/>
          <a:ext cx="6590453" cy="678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9103" tIns="0" rIns="249103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Стремление к профессиональному развитию.</a:t>
          </a:r>
        </a:p>
      </dsp:txBody>
      <dsp:txXfrm>
        <a:off x="503890" y="1146052"/>
        <a:ext cx="6524165" cy="612672"/>
      </dsp:txXfrm>
    </dsp:sp>
    <dsp:sp modelId="{AE64C513-8267-43C3-866E-8482EEC89094}">
      <dsp:nvSpPr>
        <dsp:cNvPr id="0" name=""/>
        <dsp:cNvSpPr/>
      </dsp:nvSpPr>
      <dsp:spPr>
        <a:xfrm>
          <a:off x="0" y="2495668"/>
          <a:ext cx="9414933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73F6C7-0969-457D-8097-AE4DF7CF6445}">
      <dsp:nvSpPr>
        <dsp:cNvPr id="0" name=""/>
        <dsp:cNvSpPr/>
      </dsp:nvSpPr>
      <dsp:spPr>
        <a:xfrm>
          <a:off x="470746" y="2156189"/>
          <a:ext cx="6590453" cy="678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9103" tIns="0" rIns="249103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Необходимость в обратной связи</a:t>
          </a:r>
        </a:p>
      </dsp:txBody>
      <dsp:txXfrm>
        <a:off x="503890" y="2189333"/>
        <a:ext cx="6524165" cy="612672"/>
      </dsp:txXfrm>
    </dsp:sp>
    <dsp:sp modelId="{45356F0F-19EB-4ADC-8D39-834A3463BEF1}">
      <dsp:nvSpPr>
        <dsp:cNvPr id="0" name=""/>
        <dsp:cNvSpPr/>
      </dsp:nvSpPr>
      <dsp:spPr>
        <a:xfrm>
          <a:off x="0" y="3538949"/>
          <a:ext cx="9414933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9405C0-354E-47A7-A588-D2D516747C3F}">
      <dsp:nvSpPr>
        <dsp:cNvPr id="0" name=""/>
        <dsp:cNvSpPr/>
      </dsp:nvSpPr>
      <dsp:spPr>
        <a:xfrm>
          <a:off x="470746" y="3199469"/>
          <a:ext cx="6590453" cy="678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9103" tIns="0" rIns="249103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Интерес к новым технологиям и социальным сетям</a:t>
          </a:r>
        </a:p>
      </dsp:txBody>
      <dsp:txXfrm>
        <a:off x="503890" y="3232613"/>
        <a:ext cx="6524165" cy="6126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0479C1-7A78-47CD-B6CE-63CA2856FB60}">
      <dsp:nvSpPr>
        <dsp:cNvPr id="0" name=""/>
        <dsp:cNvSpPr/>
      </dsp:nvSpPr>
      <dsp:spPr>
        <a:xfrm>
          <a:off x="0" y="324206"/>
          <a:ext cx="9843911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1C0792-4B05-4196-9375-0E3881843690}">
      <dsp:nvSpPr>
        <dsp:cNvPr id="0" name=""/>
        <dsp:cNvSpPr/>
      </dsp:nvSpPr>
      <dsp:spPr>
        <a:xfrm>
          <a:off x="492195" y="14246"/>
          <a:ext cx="6890737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453" tIns="0" rIns="260453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Время 	</a:t>
          </a:r>
        </a:p>
      </dsp:txBody>
      <dsp:txXfrm>
        <a:off x="522457" y="44508"/>
        <a:ext cx="6830213" cy="559396"/>
      </dsp:txXfrm>
    </dsp:sp>
    <dsp:sp modelId="{FA2B8E0D-5C80-4A00-99A3-26772EE53AE0}">
      <dsp:nvSpPr>
        <dsp:cNvPr id="0" name=""/>
        <dsp:cNvSpPr/>
      </dsp:nvSpPr>
      <dsp:spPr>
        <a:xfrm>
          <a:off x="0" y="1276766"/>
          <a:ext cx="9843911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4EEC84-EFA8-48B6-AD88-5A5F99B4BE49}">
      <dsp:nvSpPr>
        <dsp:cNvPr id="0" name=""/>
        <dsp:cNvSpPr/>
      </dsp:nvSpPr>
      <dsp:spPr>
        <a:xfrm>
          <a:off x="492195" y="966806"/>
          <a:ext cx="6890737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453" tIns="0" rIns="260453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Негативные комментарии </a:t>
          </a:r>
        </a:p>
      </dsp:txBody>
      <dsp:txXfrm>
        <a:off x="522457" y="997068"/>
        <a:ext cx="6830213" cy="559396"/>
      </dsp:txXfrm>
    </dsp:sp>
    <dsp:sp modelId="{26DC9BF2-7C1B-4B06-A848-25C1A4C83EBE}">
      <dsp:nvSpPr>
        <dsp:cNvPr id="0" name=""/>
        <dsp:cNvSpPr/>
      </dsp:nvSpPr>
      <dsp:spPr>
        <a:xfrm>
          <a:off x="0" y="2229326"/>
          <a:ext cx="9843911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51FCA4-B865-4B99-9233-67860D71764C}">
      <dsp:nvSpPr>
        <dsp:cNvPr id="0" name=""/>
        <dsp:cNvSpPr/>
      </dsp:nvSpPr>
      <dsp:spPr>
        <a:xfrm>
          <a:off x="492195" y="1919366"/>
          <a:ext cx="6890737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453" tIns="0" rIns="260453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Отсутствие мотивации</a:t>
          </a:r>
        </a:p>
      </dsp:txBody>
      <dsp:txXfrm>
        <a:off x="522457" y="1949628"/>
        <a:ext cx="6830213" cy="559396"/>
      </dsp:txXfrm>
    </dsp:sp>
    <dsp:sp modelId="{7F558A88-31B7-43C1-AB66-1AC64A5E0087}">
      <dsp:nvSpPr>
        <dsp:cNvPr id="0" name=""/>
        <dsp:cNvSpPr/>
      </dsp:nvSpPr>
      <dsp:spPr>
        <a:xfrm>
          <a:off x="0" y="3181886"/>
          <a:ext cx="9843911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479C1B-00DC-49B6-BC2A-B54045193B7B}">
      <dsp:nvSpPr>
        <dsp:cNvPr id="0" name=""/>
        <dsp:cNvSpPr/>
      </dsp:nvSpPr>
      <dsp:spPr>
        <a:xfrm>
          <a:off x="492195" y="2871926"/>
          <a:ext cx="6890737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453" tIns="0" rIns="260453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Идти в ногу со временем</a:t>
          </a:r>
        </a:p>
      </dsp:txBody>
      <dsp:txXfrm>
        <a:off x="522457" y="2902188"/>
        <a:ext cx="6830213" cy="55939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71BF15-7CF5-4CBD-B01B-0BE1B1A87067}">
      <dsp:nvSpPr>
        <dsp:cNvPr id="0" name=""/>
        <dsp:cNvSpPr/>
      </dsp:nvSpPr>
      <dsp:spPr>
        <a:xfrm>
          <a:off x="0" y="286479"/>
          <a:ext cx="10395154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0FCCA9-91EA-455A-8710-85FBC7043883}">
      <dsp:nvSpPr>
        <dsp:cNvPr id="0" name=""/>
        <dsp:cNvSpPr/>
      </dsp:nvSpPr>
      <dsp:spPr>
        <a:xfrm>
          <a:off x="519757" y="50319"/>
          <a:ext cx="7276607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5038" tIns="0" rIns="27503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платформа для работы с родителями</a:t>
          </a:r>
        </a:p>
      </dsp:txBody>
      <dsp:txXfrm>
        <a:off x="542814" y="73376"/>
        <a:ext cx="7230493" cy="426206"/>
      </dsp:txXfrm>
    </dsp:sp>
    <dsp:sp modelId="{6F0073B7-E882-4F8E-B821-48A5F7D1D485}">
      <dsp:nvSpPr>
        <dsp:cNvPr id="0" name=""/>
        <dsp:cNvSpPr/>
      </dsp:nvSpPr>
      <dsp:spPr>
        <a:xfrm>
          <a:off x="0" y="1012239"/>
          <a:ext cx="10395154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EDBB64-2301-4106-8F76-0B35C2A2FE5F}">
      <dsp:nvSpPr>
        <dsp:cNvPr id="0" name=""/>
        <dsp:cNvSpPr/>
      </dsp:nvSpPr>
      <dsp:spPr>
        <a:xfrm>
          <a:off x="519757" y="776079"/>
          <a:ext cx="7276607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5038" tIns="0" rIns="27503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удобный способ размещения, поиска и обмена информацией</a:t>
          </a:r>
        </a:p>
      </dsp:txBody>
      <dsp:txXfrm>
        <a:off x="542814" y="799136"/>
        <a:ext cx="7230493" cy="426206"/>
      </dsp:txXfrm>
    </dsp:sp>
    <dsp:sp modelId="{C3CFB270-D56E-464A-86CE-B207007B4065}">
      <dsp:nvSpPr>
        <dsp:cNvPr id="0" name=""/>
        <dsp:cNvSpPr/>
      </dsp:nvSpPr>
      <dsp:spPr>
        <a:xfrm>
          <a:off x="0" y="1737999"/>
          <a:ext cx="10395154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67BE65-8E8E-4F3D-AF00-3897E820AAC2}">
      <dsp:nvSpPr>
        <dsp:cNvPr id="0" name=""/>
        <dsp:cNvSpPr/>
      </dsp:nvSpPr>
      <dsp:spPr>
        <a:xfrm>
          <a:off x="519757" y="1501839"/>
          <a:ext cx="7276607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5038" tIns="0" rIns="27503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возможность самопрезентации</a:t>
          </a:r>
        </a:p>
      </dsp:txBody>
      <dsp:txXfrm>
        <a:off x="542814" y="1524896"/>
        <a:ext cx="7230493" cy="426206"/>
      </dsp:txXfrm>
    </dsp:sp>
    <dsp:sp modelId="{0F269FA2-FC38-4DD7-BEF5-24AB7179248E}">
      <dsp:nvSpPr>
        <dsp:cNvPr id="0" name=""/>
        <dsp:cNvSpPr/>
      </dsp:nvSpPr>
      <dsp:spPr>
        <a:xfrm>
          <a:off x="0" y="2463759"/>
          <a:ext cx="10395154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B443EC-501D-459E-AF55-193C46990AC6}">
      <dsp:nvSpPr>
        <dsp:cNvPr id="0" name=""/>
        <dsp:cNvSpPr/>
      </dsp:nvSpPr>
      <dsp:spPr>
        <a:xfrm>
          <a:off x="519757" y="2227599"/>
          <a:ext cx="7276607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5038" tIns="0" rIns="27503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возможность саморазвития </a:t>
          </a:r>
        </a:p>
      </dsp:txBody>
      <dsp:txXfrm>
        <a:off x="542814" y="2250656"/>
        <a:ext cx="7230493" cy="426206"/>
      </dsp:txXfrm>
    </dsp:sp>
    <dsp:sp modelId="{F8FC2227-B401-4182-8E70-ABCBFC7F82F2}">
      <dsp:nvSpPr>
        <dsp:cNvPr id="0" name=""/>
        <dsp:cNvSpPr/>
      </dsp:nvSpPr>
      <dsp:spPr>
        <a:xfrm>
          <a:off x="0" y="3189519"/>
          <a:ext cx="10395154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DA6370-3D63-4637-8B3E-7F8A8129DFEF}">
      <dsp:nvSpPr>
        <dsp:cNvPr id="0" name=""/>
        <dsp:cNvSpPr/>
      </dsp:nvSpPr>
      <dsp:spPr>
        <a:xfrm>
          <a:off x="519757" y="2953359"/>
          <a:ext cx="7276607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5038" tIns="0" rIns="27503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новый инструмент организации обучения </a:t>
          </a:r>
        </a:p>
      </dsp:txBody>
      <dsp:txXfrm>
        <a:off x="542814" y="2976416"/>
        <a:ext cx="7230493" cy="426206"/>
      </dsp:txXfrm>
    </dsp:sp>
    <dsp:sp modelId="{A3077A82-ABF2-4E48-835B-F7F0E21254E1}">
      <dsp:nvSpPr>
        <dsp:cNvPr id="0" name=""/>
        <dsp:cNvSpPr/>
      </dsp:nvSpPr>
      <dsp:spPr>
        <a:xfrm>
          <a:off x="0" y="3915280"/>
          <a:ext cx="10395154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4B84DD-3AD8-4670-B83E-B3894CEBA77B}">
      <dsp:nvSpPr>
        <dsp:cNvPr id="0" name=""/>
        <dsp:cNvSpPr/>
      </dsp:nvSpPr>
      <dsp:spPr>
        <a:xfrm>
          <a:off x="519757" y="3679120"/>
          <a:ext cx="7276607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5038" tIns="0" rIns="27503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престижное хобби</a:t>
          </a:r>
        </a:p>
      </dsp:txBody>
      <dsp:txXfrm>
        <a:off x="542814" y="3702177"/>
        <a:ext cx="7230493" cy="4262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7FB8B65A-D69F-C26C-B67E-036EF77BF1F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52B9064-AE57-427F-E5AF-71DE7D52FE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/>
            </a:lvl1pPr>
          </a:lstStyle>
          <a:p>
            <a:pPr rtl="0"/>
            <a:fld id="{8DCB03DF-958A-419E-93C9-F4DD4206164B}" type="datetime1">
              <a:rPr lang="ru-RU" smtClean="0"/>
              <a:t>13.11.2024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186157A-CEB9-B0FC-3A49-BE950AEAD6F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0819CA0-A57D-42D7-A625-56C22D0FA7C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/>
            </a:lvl1pPr>
          </a:lstStyle>
          <a:p>
            <a:pPr rtl="0"/>
            <a:fld id="{EAFF3A6F-DEFA-45E0-9496-BEE7C2C6F3D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60022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/>
            </a:lvl1pPr>
          </a:lstStyle>
          <a:p>
            <a:fld id="{C3C04E87-AB6C-43AD-B5E7-BB59ED96ADF8}" type="datetime1">
              <a:rPr lang="ru-RU" smtClean="0"/>
              <a:pPr/>
              <a:t>13.11.2024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ru-RU"/>
            </a:def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/>
            </a:lvl1pPr>
          </a:lstStyle>
          <a:p>
            <a:pPr rtl="0"/>
            <a:fld id="{F97DC217-DF71-1A49-B3EA-559F1F43B0F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6425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93858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0086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5247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4793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2743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48444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68571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47787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90867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5845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AC79249-FDC0-364D-A734-AE1DE1605D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4572000"/>
            <a:ext cx="12192000" cy="228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 dirty="0">
              <a:latin typeface="Arial" panose="020B0604020202020204" pitchFamily="34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13537B6D-42A5-F449-2691-321A167F7C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-3419"/>
            <a:ext cx="12192000" cy="6861419"/>
            <a:chOff x="0" y="-3419"/>
            <a:chExt cx="12192000" cy="6861419"/>
          </a:xfrm>
        </p:grpSpPr>
        <p:sp>
          <p:nvSpPr>
            <p:cNvPr id="5" name="Овал 4">
              <a:extLst>
                <a:ext uri="{FF2B5EF4-FFF2-40B4-BE49-F238E27FC236}">
                  <a16:creationId xmlns:a16="http://schemas.microsoft.com/office/drawing/2014/main" id="{902465C8-266D-104C-9C49-323DF4A8277E}"/>
                </a:ext>
              </a:extLst>
            </p:cNvPr>
            <p:cNvSpPr/>
            <p:nvPr userDrawn="1"/>
          </p:nvSpPr>
          <p:spPr>
            <a:xfrm>
              <a:off x="583746" y="4960030"/>
              <a:ext cx="1551214" cy="1551214"/>
            </a:xfrm>
            <a:prstGeom prst="ellipse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1" name="Полилиния 10">
              <a:extLst>
                <a:ext uri="{FF2B5EF4-FFF2-40B4-BE49-F238E27FC236}">
                  <a16:creationId xmlns:a16="http://schemas.microsoft.com/office/drawing/2014/main" id="{37979A1C-BF60-B345-A664-2E4F7A3461EB}"/>
                </a:ext>
              </a:extLst>
            </p:cNvPr>
            <p:cNvSpPr/>
            <p:nvPr userDrawn="1"/>
          </p:nvSpPr>
          <p:spPr>
            <a:xfrm>
              <a:off x="1" y="4571999"/>
              <a:ext cx="1118508" cy="1118508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9" name="Полилиния 8">
              <a:extLst>
                <a:ext uri="{FF2B5EF4-FFF2-40B4-BE49-F238E27FC236}">
                  <a16:creationId xmlns:a16="http://schemas.microsoft.com/office/drawing/2014/main" id="{58080B3E-915C-2D4C-8608-596E1BFD6387}"/>
                </a:ext>
              </a:extLst>
            </p:cNvPr>
            <p:cNvSpPr/>
            <p:nvPr userDrawn="1"/>
          </p:nvSpPr>
          <p:spPr>
            <a:xfrm>
              <a:off x="1" y="5739492"/>
              <a:ext cx="1118508" cy="1118508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F15FBB50-09C8-B64E-AE57-67C5E70810CB}"/>
                </a:ext>
              </a:extLst>
            </p:cNvPr>
            <p:cNvGrpSpPr/>
            <p:nvPr userDrawn="1"/>
          </p:nvGrpSpPr>
          <p:grpSpPr>
            <a:xfrm>
              <a:off x="8264427" y="-3419"/>
              <a:ext cx="3927573" cy="3165022"/>
              <a:chOff x="9857014" y="13834"/>
              <a:chExt cx="2334986" cy="1881641"/>
            </a:xfrm>
          </p:grpSpPr>
          <p:sp>
            <p:nvSpPr>
              <p:cNvPr id="15" name="Полилиния 14">
                <a:extLst>
                  <a:ext uri="{FF2B5EF4-FFF2-40B4-BE49-F238E27FC236}">
                    <a16:creationId xmlns:a16="http://schemas.microsoft.com/office/drawing/2014/main" id="{EFBF1E52-11FA-DC48-B7AD-75734232FFE8}"/>
                  </a:ext>
                </a:extLst>
              </p:cNvPr>
              <p:cNvSpPr/>
              <p:nvPr userDrawn="1"/>
            </p:nvSpPr>
            <p:spPr>
              <a:xfrm rot="5400000" flipH="1" flipV="1">
                <a:off x="10667433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" name="Полилиния 15">
                <a:extLst>
                  <a:ext uri="{FF2B5EF4-FFF2-40B4-BE49-F238E27FC236}">
                    <a16:creationId xmlns:a16="http://schemas.microsoft.com/office/drawing/2014/main" id="{4850B620-49F5-3748-84AF-682555D52792}"/>
                  </a:ext>
                </a:extLst>
              </p:cNvPr>
              <p:cNvSpPr/>
              <p:nvPr userDrawn="1"/>
            </p:nvSpPr>
            <p:spPr>
              <a:xfrm rot="16200000" flipV="1">
                <a:off x="9499940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2" name="Полилиния 21">
              <a:extLst>
                <a:ext uri="{FF2B5EF4-FFF2-40B4-BE49-F238E27FC236}">
                  <a16:creationId xmlns:a16="http://schemas.microsoft.com/office/drawing/2014/main" id="{BC68F289-2744-2F48-893A-3F17911625C8}"/>
                </a:ext>
              </a:extLst>
            </p:cNvPr>
            <p:cNvSpPr/>
            <p:nvPr userDrawn="1"/>
          </p:nvSpPr>
          <p:spPr>
            <a:xfrm>
              <a:off x="0" y="-1"/>
              <a:ext cx="1167493" cy="1167493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28" name="Полилиния 27">
              <a:extLst>
                <a:ext uri="{FF2B5EF4-FFF2-40B4-BE49-F238E27FC236}">
                  <a16:creationId xmlns:a16="http://schemas.microsoft.com/office/drawing/2014/main" id="{9E240E8A-950E-7946-826C-415CB5DACA43}"/>
                </a:ext>
              </a:extLst>
            </p:cNvPr>
            <p:cNvSpPr/>
            <p:nvPr userDrawn="1"/>
          </p:nvSpPr>
          <p:spPr>
            <a:xfrm>
              <a:off x="11024507" y="4580708"/>
              <a:ext cx="1167493" cy="2277292"/>
            </a:xfrm>
            <a:custGeom>
              <a:avLst/>
              <a:gdLst>
                <a:gd name="connsiteX0" fmla="*/ 1167473 w 1167493"/>
                <a:gd name="connsiteY0" fmla="*/ 0 h 2272167"/>
                <a:gd name="connsiteX1" fmla="*/ 1167493 w 1167493"/>
                <a:gd name="connsiteY1" fmla="*/ 0 h 2272167"/>
                <a:gd name="connsiteX2" fmla="*/ 1167493 w 1167493"/>
                <a:gd name="connsiteY2" fmla="*/ 492960 h 2272167"/>
                <a:gd name="connsiteX3" fmla="*/ 1167493 w 1167493"/>
                <a:gd name="connsiteY3" fmla="*/ 720385 h 2272167"/>
                <a:gd name="connsiteX4" fmla="*/ 1167493 w 1167493"/>
                <a:gd name="connsiteY4" fmla="*/ 2272167 h 2272167"/>
                <a:gd name="connsiteX5" fmla="*/ 0 w 1167493"/>
                <a:gd name="connsiteY5" fmla="*/ 2272167 h 2272167"/>
                <a:gd name="connsiteX6" fmla="*/ 0 w 1167493"/>
                <a:gd name="connsiteY6" fmla="*/ 1898074 h 2272167"/>
                <a:gd name="connsiteX7" fmla="*/ 0 w 1167493"/>
                <a:gd name="connsiteY7" fmla="*/ 1271597 h 2272167"/>
                <a:gd name="connsiteX8" fmla="*/ 0 w 1167493"/>
                <a:gd name="connsiteY8" fmla="*/ 1177688 h 2272167"/>
                <a:gd name="connsiteX9" fmla="*/ 1048124 w 1167493"/>
                <a:gd name="connsiteY9" fmla="*/ 6080 h 2272167"/>
                <a:gd name="connsiteX10" fmla="*/ 1167473 w 1167493"/>
                <a:gd name="connsiteY10" fmla="*/ 0 h 2272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7493" h="2272167">
                  <a:moveTo>
                    <a:pt x="1167473" y="0"/>
                  </a:moveTo>
                  <a:lnTo>
                    <a:pt x="1167493" y="0"/>
                  </a:lnTo>
                  <a:lnTo>
                    <a:pt x="1167493" y="492960"/>
                  </a:lnTo>
                  <a:lnTo>
                    <a:pt x="1167493" y="720385"/>
                  </a:lnTo>
                  <a:lnTo>
                    <a:pt x="1167493" y="2272167"/>
                  </a:lnTo>
                  <a:lnTo>
                    <a:pt x="0" y="2272167"/>
                  </a:lnTo>
                  <a:lnTo>
                    <a:pt x="0" y="1898074"/>
                  </a:lnTo>
                  <a:lnTo>
                    <a:pt x="0" y="1271597"/>
                  </a:lnTo>
                  <a:lnTo>
                    <a:pt x="0" y="1177688"/>
                  </a:lnTo>
                  <a:cubicBezTo>
                    <a:pt x="0" y="567919"/>
                    <a:pt x="459408" y="66389"/>
                    <a:pt x="1048124" y="6080"/>
                  </a:cubicBezTo>
                  <a:lnTo>
                    <a:pt x="1167473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67493" y="232913"/>
            <a:ext cx="7096933" cy="3830130"/>
          </a:xfrm>
        </p:spPr>
        <p:txBody>
          <a:bodyPr rtlCol="0" anchor="b">
            <a:noAutofit/>
          </a:bodyPr>
          <a:lstStyle>
            <a:lvl1pPr algn="l">
              <a:defRPr lang="ru-RU" sz="6000" b="1"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</p:spTree>
    <p:extLst>
      <p:ext uri="{BB962C8B-B14F-4D97-AF65-F5344CB8AC3E}">
        <p14:creationId xmlns:p14="http://schemas.microsoft.com/office/powerpoint/2010/main" val="29164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, содержимое и изображение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79F46B00-4AE8-52A2-6926-FC2F5DD1FA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2364" y="0"/>
            <a:ext cx="12194364" cy="6858000"/>
            <a:chOff x="-2364" y="0"/>
            <a:chExt cx="12194364" cy="6858000"/>
          </a:xfrm>
        </p:grpSpPr>
        <p:sp>
          <p:nvSpPr>
            <p:cNvPr id="4" name="Полилиния 3">
              <a:extLst>
                <a:ext uri="{FF2B5EF4-FFF2-40B4-BE49-F238E27FC236}">
                  <a16:creationId xmlns:a16="http://schemas.microsoft.com/office/drawing/2014/main" id="{6A7F6A3F-E1DD-A246-9A6D-5F9B18BA2588}"/>
                </a:ext>
              </a:extLst>
            </p:cNvPr>
            <p:cNvSpPr/>
            <p:nvPr userDrawn="1"/>
          </p:nvSpPr>
          <p:spPr>
            <a:xfrm rot="5400000">
              <a:off x="8580896" y="0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5" name="Полилиния 4">
              <a:extLst>
                <a:ext uri="{FF2B5EF4-FFF2-40B4-BE49-F238E27FC236}">
                  <a16:creationId xmlns:a16="http://schemas.microsoft.com/office/drawing/2014/main" id="{055FD0FC-C8FF-6741-A364-A29CDC6F9495}"/>
                </a:ext>
              </a:extLst>
            </p:cNvPr>
            <p:cNvSpPr/>
            <p:nvPr userDrawn="1"/>
          </p:nvSpPr>
          <p:spPr>
            <a:xfrm>
              <a:off x="-2364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  <a:cs typeface="+mn-cs"/>
              </a:endParaRPr>
            </a:p>
          </p:txBody>
        </p: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9861BC34-DFBF-2D4F-B463-FCFBC08391FF}"/>
                </a:ext>
              </a:extLst>
            </p:cNvPr>
            <p:cNvGrpSpPr/>
            <p:nvPr userDrawn="1"/>
          </p:nvGrpSpPr>
          <p:grpSpPr>
            <a:xfrm>
              <a:off x="2587417" y="5590903"/>
              <a:ext cx="1572380" cy="1267097"/>
              <a:chOff x="7413403" y="4976359"/>
              <a:chExt cx="2334986" cy="1881641"/>
            </a:xfrm>
          </p:grpSpPr>
          <p:sp>
            <p:nvSpPr>
              <p:cNvPr id="7" name="Полилиния 6">
                <a:extLst>
                  <a:ext uri="{FF2B5EF4-FFF2-40B4-BE49-F238E27FC236}">
                    <a16:creationId xmlns:a16="http://schemas.microsoft.com/office/drawing/2014/main" id="{55C37C19-F268-4A43-A0D4-3B1B38D48952}"/>
                  </a:ext>
                </a:extLst>
              </p:cNvPr>
              <p:cNvSpPr/>
              <p:nvPr userDrawn="1"/>
            </p:nvSpPr>
            <p:spPr>
              <a:xfrm rot="5400000" flipH="1" flipV="1">
                <a:off x="8223822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  <a:cs typeface="+mn-cs"/>
                </a:endParaRPr>
              </a:p>
            </p:txBody>
          </p:sp>
          <p:sp>
            <p:nvSpPr>
              <p:cNvPr id="8" name="Полилиния 7">
                <a:extLst>
                  <a:ext uri="{FF2B5EF4-FFF2-40B4-BE49-F238E27FC236}">
                    <a16:creationId xmlns:a16="http://schemas.microsoft.com/office/drawing/2014/main" id="{E4F760E5-9D5D-E44F-AEBF-20CA8DE87D11}"/>
                  </a:ext>
                </a:extLst>
              </p:cNvPr>
              <p:cNvSpPr/>
              <p:nvPr userDrawn="1"/>
            </p:nvSpPr>
            <p:spPr>
              <a:xfrm rot="16200000" flipV="1">
                <a:off x="7056329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  <a:cs typeface="+mn-cs"/>
                </a:endParaRPr>
              </a:p>
            </p:txBody>
          </p:sp>
        </p:grp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49489" y="457199"/>
            <a:ext cx="5943599" cy="1920240"/>
          </a:xfrm>
        </p:spPr>
        <p:txBody>
          <a:bodyPr rtlCol="0" anchor="b">
            <a:noAutofit/>
          </a:bodyPr>
          <a:lstStyle>
            <a:lvl1pPr>
              <a:defRPr lang="ru-RU" sz="4200" b="1"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6BBDFA0C-B372-969D-6C8A-F664A4BF8D41}"/>
              </a:ext>
            </a:extLst>
          </p:cNvPr>
          <p:cNvSpPr>
            <a:spLocks noGrp="1" noChangeAspect="1"/>
          </p:cNvSpPr>
          <p:nvPr>
            <p:ph idx="17" hasCustomPrompt="1"/>
          </p:nvPr>
        </p:nvSpPr>
        <p:spPr>
          <a:xfrm>
            <a:off x="823108" y="640080"/>
            <a:ext cx="4297680" cy="4297680"/>
          </a:xfrm>
          <a:prstGeom prst="ellipse">
            <a:avLst/>
          </a:prstGeom>
          <a:solidFill>
            <a:schemeClr val="accent2"/>
          </a:solidFill>
        </p:spPr>
        <p:txBody>
          <a:bodyPr rtlCol="0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lang="ru-RU" sz="2000">
                <a:latin typeface="Arial" panose="020B0604020202020204" pitchFamily="34" charset="0"/>
                <a:cs typeface="+mn-cs"/>
              </a:defRPr>
            </a:lvl1pPr>
            <a:lvl2pPr marL="347663" indent="0" algn="ctr">
              <a:buFont typeface="Arial" panose="020B0604020202020204" pitchFamily="34" charset="0"/>
              <a:buNone/>
              <a:defRPr lang="ru-RU" sz="2000">
                <a:latin typeface="Arial" panose="020B0604020202020204" pitchFamily="34" charset="0"/>
                <a:cs typeface="+mn-cs"/>
              </a:defRPr>
            </a:lvl2pPr>
            <a:lvl3pPr marL="685800" indent="0" algn="ctr">
              <a:buFont typeface="Arial" panose="020B0604020202020204" pitchFamily="34" charset="0"/>
              <a:buNone/>
              <a:defRPr lang="ru-RU" sz="2000">
                <a:latin typeface="Arial" panose="020B0604020202020204" pitchFamily="34" charset="0"/>
                <a:cs typeface="+mn-cs"/>
              </a:defRPr>
            </a:lvl3pPr>
            <a:lvl4pPr marL="914400" indent="0" algn="ctr">
              <a:buFont typeface="Arial" panose="020B0604020202020204" pitchFamily="34" charset="0"/>
              <a:buNone/>
              <a:defRPr lang="ru-RU" sz="2000">
                <a:latin typeface="Arial" panose="020B0604020202020204" pitchFamily="34" charset="0"/>
                <a:cs typeface="+mn-cs"/>
              </a:defRPr>
            </a:lvl4pPr>
            <a:lvl5pPr marL="1143000" indent="0" algn="ctr">
              <a:buFont typeface="Arial" panose="020B0604020202020204" pitchFamily="34" charset="0"/>
              <a:buNone/>
              <a:defRPr lang="ru-RU" sz="2000"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10" name="Дата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1767114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ru-RU" sz="1200">
                <a:solidFill>
                  <a:schemeClr val="accent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r>
              <a:rPr lang="ru-RU" dirty="0"/>
              <a:t>08.09.20ГГ</a:t>
            </a:r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A8D2CC-EE75-85FA-1577-88C0BEC7B10C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5549490" y="2706369"/>
            <a:ext cx="5943600" cy="3383279"/>
          </a:xfrm>
        </p:spPr>
        <p:txBody>
          <a:bodyPr rtlCol="0">
            <a:normAutofit/>
          </a:bodyPr>
          <a:lstStyle>
            <a:lvl1pPr marL="283464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tx1"/>
                </a:solidFill>
                <a:latin typeface="Arial" panose="020B0604020202020204" pitchFamily="34" charset="0"/>
                <a:cs typeface="+mn-cs"/>
              </a:defRPr>
            </a:lvl1pPr>
            <a:lvl2pPr marL="566928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tx1"/>
                </a:solidFill>
                <a:latin typeface="Arial" panose="020B0604020202020204" pitchFamily="34" charset="0"/>
                <a:cs typeface="+mn-cs"/>
              </a:defRPr>
            </a:lvl2pPr>
            <a:lvl3pPr marL="850392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tx1"/>
                </a:solidFill>
                <a:latin typeface="Arial" panose="020B0604020202020204" pitchFamily="34" charset="0"/>
                <a:cs typeface="+mn-cs"/>
              </a:defRPr>
            </a:lvl3pPr>
            <a:lvl4pPr marL="1133856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tx1"/>
                </a:solidFill>
                <a:latin typeface="Arial" panose="020B0604020202020204" pitchFamily="34" charset="0"/>
                <a:cs typeface="+mn-cs"/>
              </a:defRPr>
            </a:lvl4pPr>
            <a:lvl5pPr marL="1463040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tx1"/>
                </a:solidFill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525656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Диаграмма 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ABA2A58C-57B7-834C-8F5C-3299322411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16200000">
            <a:off x="10772262" y="152641"/>
            <a:ext cx="1572380" cy="1267097"/>
            <a:chOff x="7413403" y="4976359"/>
            <a:chExt cx="2334986" cy="1881641"/>
          </a:xfrm>
        </p:grpSpPr>
        <p:sp>
          <p:nvSpPr>
            <p:cNvPr id="13" name="Полилиния 12">
              <a:extLst>
                <a:ext uri="{FF2B5EF4-FFF2-40B4-BE49-F238E27FC236}">
                  <a16:creationId xmlns:a16="http://schemas.microsoft.com/office/drawing/2014/main" id="{801D8067-144A-FE48-AF1E-529B662DCAD3}"/>
                </a:ext>
              </a:extLst>
            </p:cNvPr>
            <p:cNvSpPr/>
            <p:nvPr userDrawn="1"/>
          </p:nvSpPr>
          <p:spPr>
            <a:xfrm rot="5400000" flipH="1" flipV="1">
              <a:off x="8223822" y="5333433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4" name="Полилиния 13">
              <a:extLst>
                <a:ext uri="{FF2B5EF4-FFF2-40B4-BE49-F238E27FC236}">
                  <a16:creationId xmlns:a16="http://schemas.microsoft.com/office/drawing/2014/main" id="{2ECA7D87-C78C-C140-AA28-C0FB20209045}"/>
                </a:ext>
              </a:extLst>
            </p:cNvPr>
            <p:cNvSpPr/>
            <p:nvPr userDrawn="1"/>
          </p:nvSpPr>
          <p:spPr>
            <a:xfrm rot="16200000" flipV="1">
              <a:off x="7056329" y="5333433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7492" y="136526"/>
            <a:ext cx="9779183" cy="1570038"/>
          </a:xfrm>
        </p:spPr>
        <p:txBody>
          <a:bodyPr rtlCol="0" anchor="b">
            <a:noAutofit/>
          </a:bodyPr>
          <a:lstStyle>
            <a:lvl1pPr>
              <a:defRPr lang="ru-RU" sz="4200" b="1"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67493" y="2084832"/>
            <a:ext cx="9779182" cy="3366813"/>
          </a:xfrm>
        </p:spPr>
        <p:txBody>
          <a:bodyPr rtlCol="0">
            <a:noAutofit/>
          </a:bodyPr>
          <a:lstStyle>
            <a:lvl1pPr marL="0" indent="0">
              <a:buNone/>
              <a:defRPr lang="ru-RU">
                <a:latin typeface="Arial" panose="020B0604020202020204" pitchFamily="34" charset="0"/>
                <a:cs typeface="+mn-cs"/>
              </a:defRPr>
            </a:lvl1pPr>
            <a:lvl2pPr marL="457200" indent="0">
              <a:buNone/>
              <a:defRPr lang="ru-RU">
                <a:latin typeface="Arial" panose="020B0604020202020204" pitchFamily="34" charset="0"/>
                <a:cs typeface="+mn-cs"/>
              </a:defRPr>
            </a:lvl2pPr>
            <a:lvl3pPr marL="914400" indent="0">
              <a:buNone/>
              <a:defRPr lang="ru-RU">
                <a:latin typeface="Arial" panose="020B0604020202020204" pitchFamily="34" charset="0"/>
                <a:cs typeface="+mn-cs"/>
              </a:defRPr>
            </a:lvl3pPr>
            <a:lvl4pPr marL="1371600" indent="0">
              <a:buNone/>
              <a:defRPr lang="ru-RU">
                <a:latin typeface="Arial" panose="020B0604020202020204" pitchFamily="34" charset="0"/>
                <a:cs typeface="+mn-cs"/>
              </a:defRPr>
            </a:lvl4pPr>
            <a:lvl5pPr marL="1828800" indent="0">
              <a:buNone/>
              <a:defRPr lang="ru-RU"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10" name="Дата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170101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r>
              <a:rPr lang="ru-RU" dirty="0"/>
              <a:t>08.09.20ГГ</a:t>
            </a:r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09451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вершающ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78AD52EA-B01E-8D38-D87A-BF7EB5B58A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-1"/>
            <a:ext cx="12192001" cy="6864796"/>
            <a:chOff x="0" y="-1"/>
            <a:chExt cx="12192001" cy="6864796"/>
          </a:xfrm>
        </p:grpSpPr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9AC79249-FDC0-364D-A734-AE1DE1605D28}"/>
                </a:ext>
              </a:extLst>
            </p:cNvPr>
            <p:cNvSpPr/>
            <p:nvPr userDrawn="1"/>
          </p:nvSpPr>
          <p:spPr>
            <a:xfrm>
              <a:off x="8264426" y="0"/>
              <a:ext cx="3927574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F15FBB50-09C8-B64E-AE57-67C5E70810CB}"/>
                </a:ext>
              </a:extLst>
            </p:cNvPr>
            <p:cNvGrpSpPr/>
            <p:nvPr userDrawn="1"/>
          </p:nvGrpSpPr>
          <p:grpSpPr>
            <a:xfrm>
              <a:off x="8264427" y="3685939"/>
              <a:ext cx="3927573" cy="3178856"/>
              <a:chOff x="9857014" y="13834"/>
              <a:chExt cx="2334986" cy="1881641"/>
            </a:xfrm>
          </p:grpSpPr>
          <p:sp>
            <p:nvSpPr>
              <p:cNvPr id="15" name="Полилиния 14">
                <a:extLst>
                  <a:ext uri="{FF2B5EF4-FFF2-40B4-BE49-F238E27FC236}">
                    <a16:creationId xmlns:a16="http://schemas.microsoft.com/office/drawing/2014/main" id="{EFBF1E52-11FA-DC48-B7AD-75734232FFE8}"/>
                  </a:ext>
                </a:extLst>
              </p:cNvPr>
              <p:cNvSpPr/>
              <p:nvPr userDrawn="1"/>
            </p:nvSpPr>
            <p:spPr>
              <a:xfrm rot="5400000" flipH="1" flipV="1">
                <a:off x="10667433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" name="Полилиния 15">
                <a:extLst>
                  <a:ext uri="{FF2B5EF4-FFF2-40B4-BE49-F238E27FC236}">
                    <a16:creationId xmlns:a16="http://schemas.microsoft.com/office/drawing/2014/main" id="{4850B620-49F5-3748-84AF-682555D52792}"/>
                  </a:ext>
                </a:extLst>
              </p:cNvPr>
              <p:cNvSpPr/>
              <p:nvPr userDrawn="1"/>
            </p:nvSpPr>
            <p:spPr>
              <a:xfrm rot="16200000" flipV="1">
                <a:off x="9499940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2" name="Полилиния 21">
              <a:extLst>
                <a:ext uri="{FF2B5EF4-FFF2-40B4-BE49-F238E27FC236}">
                  <a16:creationId xmlns:a16="http://schemas.microsoft.com/office/drawing/2014/main" id="{BC68F289-2744-2F48-893A-3F17911625C8}"/>
                </a:ext>
              </a:extLst>
            </p:cNvPr>
            <p:cNvSpPr/>
            <p:nvPr userDrawn="1"/>
          </p:nvSpPr>
          <p:spPr>
            <a:xfrm>
              <a:off x="0" y="-1"/>
              <a:ext cx="1167493" cy="1167493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7" name="Полилиния 16">
              <a:extLst>
                <a:ext uri="{FF2B5EF4-FFF2-40B4-BE49-F238E27FC236}">
                  <a16:creationId xmlns:a16="http://schemas.microsoft.com/office/drawing/2014/main" id="{39563C76-BC00-DE47-88F5-C24D3CE3325A}"/>
                </a:ext>
              </a:extLst>
            </p:cNvPr>
            <p:cNvSpPr/>
            <p:nvPr userDrawn="1"/>
          </p:nvSpPr>
          <p:spPr>
            <a:xfrm>
              <a:off x="10228214" y="-1"/>
              <a:ext cx="1963787" cy="3178856"/>
            </a:xfrm>
            <a:custGeom>
              <a:avLst/>
              <a:gdLst>
                <a:gd name="connsiteX0" fmla="*/ 0 w 1963787"/>
                <a:gd name="connsiteY0" fmla="*/ 0 h 3178856"/>
                <a:gd name="connsiteX1" fmla="*/ 1963787 w 1963787"/>
                <a:gd name="connsiteY1" fmla="*/ 0 h 3178856"/>
                <a:gd name="connsiteX2" fmla="*/ 1963787 w 1963787"/>
                <a:gd name="connsiteY2" fmla="*/ 1967129 h 3178856"/>
                <a:gd name="connsiteX3" fmla="*/ 1963787 w 1963787"/>
                <a:gd name="connsiteY3" fmla="*/ 2349671 h 3178856"/>
                <a:gd name="connsiteX4" fmla="*/ 1963787 w 1963787"/>
                <a:gd name="connsiteY4" fmla="*/ 3178856 h 3178856"/>
                <a:gd name="connsiteX5" fmla="*/ 1963753 w 1963787"/>
                <a:gd name="connsiteY5" fmla="*/ 3178856 h 3178856"/>
                <a:gd name="connsiteX6" fmla="*/ 1763002 w 1963787"/>
                <a:gd name="connsiteY6" fmla="*/ 3168629 h 3178856"/>
                <a:gd name="connsiteX7" fmla="*/ 0 w 1963787"/>
                <a:gd name="connsiteY7" fmla="*/ 1197921 h 3178856"/>
                <a:gd name="connsiteX8" fmla="*/ 0 w 1963787"/>
                <a:gd name="connsiteY8" fmla="*/ 1039961 h 3178856"/>
                <a:gd name="connsiteX9" fmla="*/ 0 w 1963787"/>
                <a:gd name="connsiteY9" fmla="*/ 0 h 317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63787" h="3178856">
                  <a:moveTo>
                    <a:pt x="0" y="0"/>
                  </a:moveTo>
                  <a:lnTo>
                    <a:pt x="1963787" y="0"/>
                  </a:lnTo>
                  <a:lnTo>
                    <a:pt x="1963787" y="1967129"/>
                  </a:lnTo>
                  <a:lnTo>
                    <a:pt x="1963787" y="2349671"/>
                  </a:lnTo>
                  <a:lnTo>
                    <a:pt x="1963787" y="3178856"/>
                  </a:lnTo>
                  <a:lnTo>
                    <a:pt x="1963753" y="3178856"/>
                  </a:lnTo>
                  <a:lnTo>
                    <a:pt x="1763002" y="3168629"/>
                  </a:lnTo>
                  <a:cubicBezTo>
                    <a:pt x="772749" y="3067186"/>
                    <a:pt x="0" y="2223585"/>
                    <a:pt x="0" y="1197921"/>
                  </a:cubicBezTo>
                  <a:lnTo>
                    <a:pt x="0" y="1039961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67494" y="252549"/>
            <a:ext cx="6220278" cy="3262811"/>
          </a:xfrm>
        </p:spPr>
        <p:txBody>
          <a:bodyPr rtlCol="0" anchor="b">
            <a:noAutofit/>
          </a:bodyPr>
          <a:lstStyle>
            <a:lvl1pPr algn="l">
              <a:defRPr lang="ru-RU" sz="6000" b="1"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67493" y="3685939"/>
            <a:ext cx="6220277" cy="2919512"/>
          </a:xfrm>
        </p:spPr>
        <p:txBody>
          <a:bodyPr rtlCol="0" anchor="t" anchorCtr="0">
            <a:normAutofit/>
          </a:bodyPr>
          <a:lstStyle>
            <a:lvl1pPr marL="0" indent="0" algn="l">
              <a:buNone/>
              <a:defRPr lang="ru-RU" sz="2800">
                <a:latin typeface="Arial" panose="020B0604020202020204" pitchFamily="34" charset="0"/>
                <a:cs typeface="+mn-cs"/>
              </a:defRPr>
            </a:lvl1pPr>
            <a:lvl2pPr marL="457200" indent="0" algn="ctr">
              <a:buNone/>
              <a:defRPr lang="ru-RU" sz="2000"/>
            </a:lvl2pPr>
            <a:lvl3pPr marL="914400" indent="0" algn="ctr">
              <a:buNone/>
              <a:defRPr lang="ru-RU" sz="1800"/>
            </a:lvl3pPr>
            <a:lvl4pPr marL="1371600" indent="0" algn="ctr">
              <a:buNone/>
              <a:defRPr lang="ru-RU" sz="1600"/>
            </a:lvl4pPr>
            <a:lvl5pPr marL="1828800" indent="0" algn="ctr">
              <a:buNone/>
              <a:defRPr lang="ru-RU" sz="1600"/>
            </a:lvl5pPr>
            <a:lvl6pPr marL="2286000" indent="0" algn="ctr">
              <a:buNone/>
              <a:defRPr lang="ru-RU" sz="1600"/>
            </a:lvl6pPr>
            <a:lvl7pPr marL="2743200" indent="0" algn="ctr">
              <a:buNone/>
              <a:defRPr lang="ru-RU" sz="1600"/>
            </a:lvl7pPr>
            <a:lvl8pPr marL="3200400" indent="0" algn="ctr">
              <a:buNone/>
              <a:defRPr lang="ru-RU" sz="1600"/>
            </a:lvl8pPr>
            <a:lvl9pPr marL="3657600" indent="0" algn="ctr">
              <a:buNone/>
              <a:defRPr lang="ru-RU" sz="1600"/>
            </a:lvl9pPr>
          </a:lstStyle>
          <a:p>
            <a:pPr lvl="0" rtl="0"/>
            <a:r>
              <a:rPr lang="ru-RU" dirty="0"/>
              <a:t>Текст слайда</a:t>
            </a:r>
          </a:p>
        </p:txBody>
      </p:sp>
    </p:spTree>
    <p:extLst>
      <p:ext uri="{BB962C8B-B14F-4D97-AF65-F5344CB8AC3E}">
        <p14:creationId xmlns:p14="http://schemas.microsoft.com/office/powerpoint/2010/main" val="2544706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AC10D125-AB73-D276-4947-94204736A3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sp>
          <p:nvSpPr>
            <p:cNvPr id="4" name="Полилиния 3">
              <a:extLst>
                <a:ext uri="{FF2B5EF4-FFF2-40B4-BE49-F238E27FC236}">
                  <a16:creationId xmlns:a16="http://schemas.microsoft.com/office/drawing/2014/main" id="{6A7F6A3F-E1DD-A246-9A6D-5F9B18BA25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flipH="1">
              <a:off x="8580896" y="1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5" name="Полилиния 4">
              <a:extLst>
                <a:ext uri="{FF2B5EF4-FFF2-40B4-BE49-F238E27FC236}">
                  <a16:creationId xmlns:a16="http://schemas.microsoft.com/office/drawing/2014/main" id="{055FD0FC-C8FF-6741-A364-A29CDC6F94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flipH="1">
              <a:off x="8580896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  <a:cs typeface="+mn-cs"/>
              </a:endParaRPr>
            </a:p>
          </p:txBody>
        </p:sp>
        <p:sp>
          <p:nvSpPr>
            <p:cNvPr id="6" name="Полилиния 5">
              <a:extLst>
                <a:ext uri="{FF2B5EF4-FFF2-40B4-BE49-F238E27FC236}">
                  <a16:creationId xmlns:a16="http://schemas.microsoft.com/office/drawing/2014/main" id="{D11C9832-A021-954E-A34F-2988D1189A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" y="0"/>
              <a:ext cx="933856" cy="933856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9861BC34-DFBF-2D4F-B463-FCFBC08391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8082092" y="5590903"/>
              <a:ext cx="1572380" cy="1267097"/>
              <a:chOff x="7413403" y="4976359"/>
              <a:chExt cx="2334986" cy="1881641"/>
            </a:xfrm>
          </p:grpSpPr>
          <p:sp>
            <p:nvSpPr>
              <p:cNvPr id="7" name="Полилиния 6">
                <a:extLst>
                  <a:ext uri="{FF2B5EF4-FFF2-40B4-BE49-F238E27FC236}">
                    <a16:creationId xmlns:a16="http://schemas.microsoft.com/office/drawing/2014/main" id="{55C37C19-F268-4A43-A0D4-3B1B38D48952}"/>
                  </a:ext>
                </a:extLst>
              </p:cNvPr>
              <p:cNvSpPr/>
              <p:nvPr userDrawn="1"/>
            </p:nvSpPr>
            <p:spPr>
              <a:xfrm rot="5400000" flipH="1" flipV="1">
                <a:off x="8223822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  <a:cs typeface="+mn-cs"/>
                </a:endParaRPr>
              </a:p>
            </p:txBody>
          </p:sp>
          <p:sp>
            <p:nvSpPr>
              <p:cNvPr id="8" name="Полилиния 7">
                <a:extLst>
                  <a:ext uri="{FF2B5EF4-FFF2-40B4-BE49-F238E27FC236}">
                    <a16:creationId xmlns:a16="http://schemas.microsoft.com/office/drawing/2014/main" id="{E4F760E5-9D5D-E44F-AEBF-20CA8DE87D11}"/>
                  </a:ext>
                </a:extLst>
              </p:cNvPr>
              <p:cNvSpPr/>
              <p:nvPr userDrawn="1"/>
            </p:nvSpPr>
            <p:spPr>
              <a:xfrm rot="16200000" flipV="1">
                <a:off x="7056329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  <a:cs typeface="+mn-cs"/>
                </a:endParaRPr>
              </a:p>
            </p:txBody>
          </p:sp>
        </p:grp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8864" y="102021"/>
            <a:ext cx="9779183" cy="1744415"/>
          </a:xfrm>
        </p:spPr>
        <p:txBody>
          <a:bodyPr rtlCol="0" anchor="b">
            <a:noAutofit/>
          </a:bodyPr>
          <a:lstStyle>
            <a:lvl1pPr>
              <a:defRPr lang="ru-RU" sz="4200" b="1"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58865" y="2017467"/>
            <a:ext cx="9779182" cy="3366815"/>
          </a:xfrm>
        </p:spPr>
        <p:txBody>
          <a:bodyPr rtlCol="0">
            <a:normAutofit/>
          </a:bodyPr>
          <a:lstStyle>
            <a:lvl1pPr marL="0" indent="0">
              <a:buNone/>
              <a:defRPr lang="ru-RU">
                <a:latin typeface="Arial" panose="020B0604020202020204" pitchFamily="34" charset="0"/>
                <a:cs typeface="+mn-cs"/>
              </a:defRPr>
            </a:lvl1pPr>
            <a:lvl2pPr marL="457200" indent="0">
              <a:buNone/>
              <a:defRPr lang="ru-RU">
                <a:latin typeface="Arial" panose="020B0604020202020204" pitchFamily="34" charset="0"/>
                <a:cs typeface="+mn-cs"/>
              </a:defRPr>
            </a:lvl2pPr>
            <a:lvl3pPr marL="914400" indent="0">
              <a:buNone/>
              <a:defRPr lang="ru-RU">
                <a:latin typeface="Arial" panose="020B0604020202020204" pitchFamily="34" charset="0"/>
                <a:cs typeface="+mn-cs"/>
              </a:defRPr>
            </a:lvl3pPr>
            <a:lvl4pPr marL="1371600" indent="0">
              <a:buNone/>
              <a:defRPr lang="ru-RU">
                <a:latin typeface="Arial" panose="020B0604020202020204" pitchFamily="34" charset="0"/>
                <a:cs typeface="+mn-cs"/>
              </a:defRPr>
            </a:lvl4pPr>
            <a:lvl5pPr marL="1828800" indent="0">
              <a:buNone/>
              <a:defRPr lang="ru-RU"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10" name="Дата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r>
              <a:rPr lang="ru-RU" dirty="0"/>
              <a:t>08.09.20ГГ</a:t>
            </a:r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ru-RU" sz="1200">
                <a:solidFill>
                  <a:schemeClr val="accent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2271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изображение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AC10D125-AB73-D276-4947-94204736A3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sp>
          <p:nvSpPr>
            <p:cNvPr id="4" name="Полилиния 3">
              <a:extLst>
                <a:ext uri="{FF2B5EF4-FFF2-40B4-BE49-F238E27FC236}">
                  <a16:creationId xmlns:a16="http://schemas.microsoft.com/office/drawing/2014/main" id="{6A7F6A3F-E1DD-A246-9A6D-5F9B18BA25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flipH="1">
              <a:off x="8580896" y="1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5" name="Полилиния 4">
              <a:extLst>
                <a:ext uri="{FF2B5EF4-FFF2-40B4-BE49-F238E27FC236}">
                  <a16:creationId xmlns:a16="http://schemas.microsoft.com/office/drawing/2014/main" id="{055FD0FC-C8FF-6741-A364-A29CDC6F94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flipH="1">
              <a:off x="8580896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  <a:cs typeface="+mn-cs"/>
              </a:endParaRPr>
            </a:p>
          </p:txBody>
        </p:sp>
        <p:sp>
          <p:nvSpPr>
            <p:cNvPr id="6" name="Полилиния 5">
              <a:extLst>
                <a:ext uri="{FF2B5EF4-FFF2-40B4-BE49-F238E27FC236}">
                  <a16:creationId xmlns:a16="http://schemas.microsoft.com/office/drawing/2014/main" id="{D11C9832-A021-954E-A34F-2988D1189A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" y="0"/>
              <a:ext cx="933856" cy="933856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9861BC34-DFBF-2D4F-B463-FCFBC08391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8082092" y="5590903"/>
              <a:ext cx="1572380" cy="1267097"/>
              <a:chOff x="7413403" y="4976359"/>
              <a:chExt cx="2334986" cy="1881641"/>
            </a:xfrm>
          </p:grpSpPr>
          <p:sp>
            <p:nvSpPr>
              <p:cNvPr id="7" name="Полилиния 6">
                <a:extLst>
                  <a:ext uri="{FF2B5EF4-FFF2-40B4-BE49-F238E27FC236}">
                    <a16:creationId xmlns:a16="http://schemas.microsoft.com/office/drawing/2014/main" id="{55C37C19-F268-4A43-A0D4-3B1B38D48952}"/>
                  </a:ext>
                </a:extLst>
              </p:cNvPr>
              <p:cNvSpPr/>
              <p:nvPr userDrawn="1"/>
            </p:nvSpPr>
            <p:spPr>
              <a:xfrm rot="5400000" flipH="1" flipV="1">
                <a:off x="8223822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  <a:cs typeface="+mn-cs"/>
                </a:endParaRPr>
              </a:p>
            </p:txBody>
          </p:sp>
          <p:sp>
            <p:nvSpPr>
              <p:cNvPr id="8" name="Полилиния 7">
                <a:extLst>
                  <a:ext uri="{FF2B5EF4-FFF2-40B4-BE49-F238E27FC236}">
                    <a16:creationId xmlns:a16="http://schemas.microsoft.com/office/drawing/2014/main" id="{E4F760E5-9D5D-E44F-AEBF-20CA8DE87D11}"/>
                  </a:ext>
                </a:extLst>
              </p:cNvPr>
              <p:cNvSpPr/>
              <p:nvPr userDrawn="1"/>
            </p:nvSpPr>
            <p:spPr>
              <a:xfrm rot="16200000" flipV="1">
                <a:off x="7056329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  <a:cs typeface="+mn-cs"/>
                </a:endParaRPr>
              </a:p>
            </p:txBody>
          </p:sp>
        </p:grp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0" y="457200"/>
            <a:ext cx="5120640" cy="3200400"/>
          </a:xfrm>
        </p:spPr>
        <p:txBody>
          <a:bodyPr rtlCol="0" anchor="b" anchorCtr="0">
            <a:noAutofit/>
          </a:bodyPr>
          <a:lstStyle>
            <a:lvl1pPr>
              <a:defRPr lang="ru-RU" sz="6000" b="1"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763DBBF-E63D-81E5-E7CE-32F6F2C2F93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943598" y="3657600"/>
            <a:ext cx="5120640" cy="1828800"/>
          </a:xfrm>
        </p:spPr>
        <p:txBody>
          <a:bodyPr rtlCol="0" anchor="t" anchorCtr="0">
            <a:noAutofit/>
          </a:bodyPr>
          <a:lstStyle>
            <a:lvl1pPr marL="0" indent="0" algn="l">
              <a:buNone/>
              <a:defRPr lang="ru-RU" sz="3200">
                <a:latin typeface="Arial" panose="020B0604020202020204" pitchFamily="34" charset="0"/>
                <a:cs typeface="+mn-cs"/>
              </a:defRPr>
            </a:lvl1pPr>
            <a:lvl2pPr marL="457200" indent="0" algn="ctr">
              <a:buNone/>
              <a:defRPr lang="ru-RU" sz="2000"/>
            </a:lvl2pPr>
            <a:lvl3pPr marL="914400" indent="0" algn="ctr">
              <a:buNone/>
              <a:defRPr lang="ru-RU" sz="1800"/>
            </a:lvl3pPr>
            <a:lvl4pPr marL="1371600" indent="0" algn="ctr">
              <a:buNone/>
              <a:defRPr lang="ru-RU" sz="1600"/>
            </a:lvl4pPr>
            <a:lvl5pPr marL="1828800" indent="0" algn="ctr">
              <a:buNone/>
              <a:defRPr lang="ru-RU" sz="1600"/>
            </a:lvl5pPr>
            <a:lvl6pPr marL="2286000" indent="0" algn="ctr">
              <a:buNone/>
              <a:defRPr lang="ru-RU" sz="1600"/>
            </a:lvl6pPr>
            <a:lvl7pPr marL="2743200" indent="0" algn="ctr">
              <a:buNone/>
              <a:defRPr lang="ru-RU" sz="1600"/>
            </a:lvl7pPr>
            <a:lvl8pPr marL="3200400" indent="0" algn="ctr">
              <a:buNone/>
              <a:defRPr lang="ru-RU" sz="1600"/>
            </a:lvl8pPr>
            <a:lvl9pPr marL="3657600" indent="0" algn="ctr">
              <a:buNone/>
              <a:defRPr lang="ru-RU" sz="1600"/>
            </a:lvl9pPr>
          </a:lstStyle>
          <a:p>
            <a:pPr rtl="0"/>
            <a:r>
              <a:rPr lang="ru-RU" dirty="0"/>
              <a:t>Подзаголовок слайда</a:t>
            </a:r>
          </a:p>
        </p:txBody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64033732-ADA1-C540-7276-3FF5CDEF2C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04238" y="1157224"/>
            <a:ext cx="4500562" cy="4521200"/>
          </a:xfrm>
          <a:prstGeom prst="ellipse">
            <a:avLst/>
          </a:prstGeom>
          <a:solidFill>
            <a:schemeClr val="accent2"/>
          </a:solidFill>
        </p:spPr>
        <p:txBody>
          <a:bodyPr rtlCol="0"/>
          <a:lstStyle>
            <a:lvl1pPr marL="0" indent="0" algn="ctr">
              <a:buNone/>
              <a:defRPr lang="ru-RU" sz="2000"/>
            </a:lvl1pPr>
          </a:lstStyle>
          <a:p>
            <a:pPr rtl="0"/>
            <a:r>
              <a:rPr lang="ru-RU"/>
              <a:t>Щелкните значок, чтобы добавить фото</a:t>
            </a:r>
          </a:p>
        </p:txBody>
      </p:sp>
      <p:sp>
        <p:nvSpPr>
          <p:cNvPr id="10" name="Дата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r>
              <a:rPr lang="ru-RU" dirty="0"/>
              <a:t>08.09.20ГГ</a:t>
            </a:r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ru-RU" sz="1200">
                <a:solidFill>
                  <a:schemeClr val="accent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3856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CCEDB282-8288-C81F-52B5-048A3E80C9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-1"/>
            <a:ext cx="12208822" cy="6858003"/>
            <a:chOff x="0" y="-1"/>
            <a:chExt cx="12208822" cy="6858003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2A62587F-7496-384A-AF40-18FC8CF0709D}"/>
                </a:ext>
              </a:extLst>
            </p:cNvPr>
            <p:cNvSpPr/>
            <p:nvPr userDrawn="1"/>
          </p:nvSpPr>
          <p:spPr>
            <a:xfrm>
              <a:off x="0" y="2286002"/>
              <a:ext cx="12208822" cy="457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2" name="Полилиния 11">
              <a:extLst>
                <a:ext uri="{FF2B5EF4-FFF2-40B4-BE49-F238E27FC236}">
                  <a16:creationId xmlns:a16="http://schemas.microsoft.com/office/drawing/2014/main" id="{84DB028B-A475-224B-B675-A15A56CAD0BF}"/>
                </a:ext>
              </a:extLst>
            </p:cNvPr>
            <p:cNvSpPr/>
            <p:nvPr userDrawn="1"/>
          </p:nvSpPr>
          <p:spPr>
            <a:xfrm flipH="1">
              <a:off x="8597718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4" name="Полилиния 13">
              <a:extLst>
                <a:ext uri="{FF2B5EF4-FFF2-40B4-BE49-F238E27FC236}">
                  <a16:creationId xmlns:a16="http://schemas.microsoft.com/office/drawing/2014/main" id="{61C34955-105B-4D4D-B51D-754C5D38A85D}"/>
                </a:ext>
              </a:extLst>
            </p:cNvPr>
            <p:cNvSpPr/>
            <p:nvPr userDrawn="1"/>
          </p:nvSpPr>
          <p:spPr>
            <a:xfrm>
              <a:off x="1" y="0"/>
              <a:ext cx="933856" cy="933856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5" name="Полилиния 14">
              <a:extLst>
                <a:ext uri="{FF2B5EF4-FFF2-40B4-BE49-F238E27FC236}">
                  <a16:creationId xmlns:a16="http://schemas.microsoft.com/office/drawing/2014/main" id="{2734DEB1-EC02-2E42-9292-4ADD115060A5}"/>
                </a:ext>
              </a:extLst>
            </p:cNvPr>
            <p:cNvSpPr/>
            <p:nvPr userDrawn="1"/>
          </p:nvSpPr>
          <p:spPr>
            <a:xfrm rot="5400000" flipH="1" flipV="1">
              <a:off x="10344100" y="438098"/>
              <a:ext cx="2285999" cy="1409801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</p:grp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5E932F0D-7FC3-634B-932C-3625C16C8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7492" y="45085"/>
            <a:ext cx="9779183" cy="1600835"/>
          </a:xfrm>
        </p:spPr>
        <p:txBody>
          <a:bodyPr rtlCol="0" anchor="b">
            <a:noAutofit/>
          </a:bodyPr>
          <a:lstStyle>
            <a:lvl1pPr>
              <a:defRPr lang="ru-RU" sz="4200" b="1"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1EED44-783E-8705-4119-D7E9F7D4F2B4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1166087" y="2652713"/>
            <a:ext cx="9780587" cy="3436936"/>
          </a:xfrm>
        </p:spPr>
        <p:txBody>
          <a:bodyPr rtlCol="0">
            <a:normAutofit/>
          </a:bodyPr>
          <a:lstStyle>
            <a:lvl1pPr marL="342900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1pPr>
            <a:lvl2pPr marL="566928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2pPr>
            <a:lvl3pPr marL="850392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3pPr>
            <a:lvl4pPr marL="1097280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4pPr>
            <a:lvl5pPr marL="1371600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E95D4F5-F69B-42F6-8A9D-330F696E1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r>
              <a:rPr lang="ru-RU" dirty="0"/>
              <a:t>08.09.20ГГ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79A23A-2238-4904-8692-9F2DAE8B8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69FC35-DDC8-45FB-8ACB-21C15F57C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6318" y="6356350"/>
            <a:ext cx="1604682" cy="365125"/>
          </a:xfrm>
        </p:spPr>
        <p:txBody>
          <a:bodyPr rtlCol="0">
            <a:noAutofit/>
          </a:bodyPr>
          <a:lstStyle>
            <a:lvl1pPr>
              <a:defRPr lang="ru-RU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3176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95FBCE6F-2AA9-31FE-8148-33B4807355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3" name="Полилиния 22">
              <a:extLst>
                <a:ext uri="{FF2B5EF4-FFF2-40B4-BE49-F238E27FC236}">
                  <a16:creationId xmlns:a16="http://schemas.microsoft.com/office/drawing/2014/main" id="{067EACEC-C2DD-EA42-8504-176673AD1F20}"/>
                </a:ext>
              </a:extLst>
            </p:cNvPr>
            <p:cNvSpPr/>
            <p:nvPr userDrawn="1"/>
          </p:nvSpPr>
          <p:spPr>
            <a:xfrm>
              <a:off x="0" y="0"/>
              <a:ext cx="8025490" cy="6858000"/>
            </a:xfrm>
            <a:custGeom>
              <a:avLst/>
              <a:gdLst>
                <a:gd name="connsiteX0" fmla="*/ 0 w 8025490"/>
                <a:gd name="connsiteY0" fmla="*/ 0 h 6858000"/>
                <a:gd name="connsiteX1" fmla="*/ 4596490 w 8025490"/>
                <a:gd name="connsiteY1" fmla="*/ 0 h 6858000"/>
                <a:gd name="connsiteX2" fmla="*/ 8025490 w 8025490"/>
                <a:gd name="connsiteY2" fmla="*/ 3429000 h 6858000"/>
                <a:gd name="connsiteX3" fmla="*/ 4596490 w 8025490"/>
                <a:gd name="connsiteY3" fmla="*/ 6858000 h 6858000"/>
                <a:gd name="connsiteX4" fmla="*/ 0 w 8025490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25490" h="6858000">
                  <a:moveTo>
                    <a:pt x="0" y="0"/>
                  </a:moveTo>
                  <a:lnTo>
                    <a:pt x="4596490" y="0"/>
                  </a:lnTo>
                  <a:cubicBezTo>
                    <a:pt x="6490274" y="0"/>
                    <a:pt x="8025490" y="1535216"/>
                    <a:pt x="8025490" y="3429000"/>
                  </a:cubicBezTo>
                  <a:cubicBezTo>
                    <a:pt x="8025490" y="5322784"/>
                    <a:pt x="6490274" y="6858000"/>
                    <a:pt x="4596490" y="6858000"/>
                  </a:cubicBezTo>
                  <a:lnTo>
                    <a:pt x="0" y="685800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89843C7E-5704-7A46-8974-F3BFA42E7310}"/>
                </a:ext>
              </a:extLst>
            </p:cNvPr>
            <p:cNvGrpSpPr/>
            <p:nvPr userDrawn="1"/>
          </p:nvGrpSpPr>
          <p:grpSpPr>
            <a:xfrm rot="16200000">
              <a:off x="8286528" y="2207195"/>
              <a:ext cx="3032351" cy="2443610"/>
              <a:chOff x="9857014" y="13834"/>
              <a:chExt cx="2334986" cy="1881641"/>
            </a:xfrm>
          </p:grpSpPr>
          <p:sp>
            <p:nvSpPr>
              <p:cNvPr id="15" name="Полилиния 14">
                <a:extLst>
                  <a:ext uri="{FF2B5EF4-FFF2-40B4-BE49-F238E27FC236}">
                    <a16:creationId xmlns:a16="http://schemas.microsoft.com/office/drawing/2014/main" id="{EFBF1E52-11FA-DC48-B7AD-75734232FFE8}"/>
                  </a:ext>
                </a:extLst>
              </p:cNvPr>
              <p:cNvSpPr/>
              <p:nvPr userDrawn="1"/>
            </p:nvSpPr>
            <p:spPr>
              <a:xfrm rot="5400000" flipH="1" flipV="1">
                <a:off x="10667433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" name="Полилиния 15">
                <a:extLst>
                  <a:ext uri="{FF2B5EF4-FFF2-40B4-BE49-F238E27FC236}">
                    <a16:creationId xmlns:a16="http://schemas.microsoft.com/office/drawing/2014/main" id="{4850B620-49F5-3748-84AF-682555D52792}"/>
                  </a:ext>
                </a:extLst>
              </p:cNvPr>
              <p:cNvSpPr/>
              <p:nvPr userDrawn="1"/>
            </p:nvSpPr>
            <p:spPr>
              <a:xfrm rot="16200000" flipV="1">
                <a:off x="9499940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7" name="Полилиния 16">
              <a:extLst>
                <a:ext uri="{FF2B5EF4-FFF2-40B4-BE49-F238E27FC236}">
                  <a16:creationId xmlns:a16="http://schemas.microsoft.com/office/drawing/2014/main" id="{0B179973-08D2-EF40-B516-35E75E906394}"/>
                </a:ext>
              </a:extLst>
            </p:cNvPr>
            <p:cNvSpPr/>
            <p:nvPr userDrawn="1"/>
          </p:nvSpPr>
          <p:spPr>
            <a:xfrm flipH="1">
              <a:off x="8580896" y="1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8" name="Полилиния 17">
              <a:extLst>
                <a:ext uri="{FF2B5EF4-FFF2-40B4-BE49-F238E27FC236}">
                  <a16:creationId xmlns:a16="http://schemas.microsoft.com/office/drawing/2014/main" id="{6C811FF3-E48A-194D-8022-65F8C3A17449}"/>
                </a:ext>
              </a:extLst>
            </p:cNvPr>
            <p:cNvSpPr/>
            <p:nvPr userDrawn="1"/>
          </p:nvSpPr>
          <p:spPr>
            <a:xfrm flipH="1">
              <a:off x="8580896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67494" y="177553"/>
            <a:ext cx="6245912" cy="3269447"/>
          </a:xfrm>
        </p:spPr>
        <p:txBody>
          <a:bodyPr bIns="0" rtlCol="0" anchor="b">
            <a:noAutofit/>
          </a:bodyPr>
          <a:lstStyle>
            <a:lvl1pPr algn="l">
              <a:defRPr lang="ru-RU" sz="6000" b="1">
                <a:solidFill>
                  <a:schemeClr val="bg1"/>
                </a:solidFill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67494" y="3492896"/>
            <a:ext cx="6245912" cy="912850"/>
          </a:xfrm>
        </p:spPr>
        <p:txBody>
          <a:bodyPr rtlCol="0" anchor="ctr" anchorCtr="0">
            <a:noAutofit/>
          </a:bodyPr>
          <a:lstStyle>
            <a:lvl1pPr marL="0" indent="0" algn="l">
              <a:buNone/>
              <a:defRPr lang="ru-RU" sz="32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1pPr>
            <a:lvl2pPr marL="457200" indent="0" algn="ctr">
              <a:buNone/>
              <a:defRPr lang="ru-RU" sz="2000"/>
            </a:lvl2pPr>
            <a:lvl3pPr marL="914400" indent="0" algn="ctr">
              <a:buNone/>
              <a:defRPr lang="ru-RU" sz="1800"/>
            </a:lvl3pPr>
            <a:lvl4pPr marL="1371600" indent="0" algn="ctr">
              <a:buNone/>
              <a:defRPr lang="ru-RU" sz="1600"/>
            </a:lvl4pPr>
            <a:lvl5pPr marL="1828800" indent="0" algn="ctr">
              <a:buNone/>
              <a:defRPr lang="ru-RU" sz="1600"/>
            </a:lvl5pPr>
            <a:lvl6pPr marL="2286000" indent="0" algn="ctr">
              <a:buNone/>
              <a:defRPr lang="ru-RU" sz="1600"/>
            </a:lvl6pPr>
            <a:lvl7pPr marL="2743200" indent="0" algn="ctr">
              <a:buNone/>
              <a:defRPr lang="ru-RU" sz="1600"/>
            </a:lvl7pPr>
            <a:lvl8pPr marL="3200400" indent="0" algn="ctr">
              <a:buNone/>
              <a:defRPr lang="ru-RU" sz="1600"/>
            </a:lvl8pPr>
            <a:lvl9pPr marL="3657600" indent="0" algn="ctr">
              <a:buNone/>
              <a:defRPr lang="ru-RU" sz="1600"/>
            </a:lvl9pPr>
          </a:lstStyle>
          <a:p>
            <a:pPr rtl="0"/>
            <a:r>
              <a:rPr lang="ru-RU" dirty="0"/>
              <a:t>Подзаголовок слайда</a:t>
            </a:r>
          </a:p>
        </p:txBody>
      </p:sp>
    </p:spTree>
    <p:extLst>
      <p:ext uri="{BB962C8B-B14F-4D97-AF65-F5344CB8AC3E}">
        <p14:creationId xmlns:p14="http://schemas.microsoft.com/office/powerpoint/2010/main" val="986529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2 столбца с содержимы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14DB56B5-5DD7-95E3-52B2-EDC4B3F130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sp>
          <p:nvSpPr>
            <p:cNvPr id="4" name="Полилиния 3">
              <a:extLst>
                <a:ext uri="{FF2B5EF4-FFF2-40B4-BE49-F238E27FC236}">
                  <a16:creationId xmlns:a16="http://schemas.microsoft.com/office/drawing/2014/main" id="{6A7F6A3F-E1DD-A246-9A6D-5F9B18BA2588}"/>
                </a:ext>
              </a:extLst>
            </p:cNvPr>
            <p:cNvSpPr/>
            <p:nvPr userDrawn="1"/>
          </p:nvSpPr>
          <p:spPr>
            <a:xfrm flipH="1">
              <a:off x="8580896" y="1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5" name="Полилиния 4">
              <a:extLst>
                <a:ext uri="{FF2B5EF4-FFF2-40B4-BE49-F238E27FC236}">
                  <a16:creationId xmlns:a16="http://schemas.microsoft.com/office/drawing/2014/main" id="{055FD0FC-C8FF-6741-A364-A29CDC6F9495}"/>
                </a:ext>
              </a:extLst>
            </p:cNvPr>
            <p:cNvSpPr/>
            <p:nvPr userDrawn="1"/>
          </p:nvSpPr>
          <p:spPr>
            <a:xfrm flipH="1">
              <a:off x="8580896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6" name="Полилиния 5">
              <a:extLst>
                <a:ext uri="{FF2B5EF4-FFF2-40B4-BE49-F238E27FC236}">
                  <a16:creationId xmlns:a16="http://schemas.microsoft.com/office/drawing/2014/main" id="{D11C9832-A021-954E-A34F-2988D1189AE9}"/>
                </a:ext>
              </a:extLst>
            </p:cNvPr>
            <p:cNvSpPr/>
            <p:nvPr userDrawn="1"/>
          </p:nvSpPr>
          <p:spPr>
            <a:xfrm>
              <a:off x="1" y="0"/>
              <a:ext cx="933856" cy="933856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9861BC34-DFBF-2D4F-B463-FCFBC08391FF}"/>
                </a:ext>
              </a:extLst>
            </p:cNvPr>
            <p:cNvGrpSpPr/>
            <p:nvPr userDrawn="1"/>
          </p:nvGrpSpPr>
          <p:grpSpPr>
            <a:xfrm>
              <a:off x="8082092" y="5590903"/>
              <a:ext cx="1572380" cy="1267097"/>
              <a:chOff x="7413403" y="4976359"/>
              <a:chExt cx="2334986" cy="1881641"/>
            </a:xfrm>
          </p:grpSpPr>
          <p:sp>
            <p:nvSpPr>
              <p:cNvPr id="7" name="Полилиния 6">
                <a:extLst>
                  <a:ext uri="{FF2B5EF4-FFF2-40B4-BE49-F238E27FC236}">
                    <a16:creationId xmlns:a16="http://schemas.microsoft.com/office/drawing/2014/main" id="{55C37C19-F268-4A43-A0D4-3B1B38D48952}"/>
                  </a:ext>
                </a:extLst>
              </p:cNvPr>
              <p:cNvSpPr/>
              <p:nvPr userDrawn="1"/>
            </p:nvSpPr>
            <p:spPr>
              <a:xfrm rot="5400000" flipH="1" flipV="1">
                <a:off x="8223822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  <a:cs typeface="+mn-cs"/>
                </a:endParaRPr>
              </a:p>
            </p:txBody>
          </p:sp>
          <p:sp>
            <p:nvSpPr>
              <p:cNvPr id="8" name="Полилиния 7">
                <a:extLst>
                  <a:ext uri="{FF2B5EF4-FFF2-40B4-BE49-F238E27FC236}">
                    <a16:creationId xmlns:a16="http://schemas.microsoft.com/office/drawing/2014/main" id="{E4F760E5-9D5D-E44F-AEBF-20CA8DE87D11}"/>
                  </a:ext>
                </a:extLst>
              </p:cNvPr>
              <p:cNvSpPr/>
              <p:nvPr userDrawn="1"/>
            </p:nvSpPr>
            <p:spPr>
              <a:xfrm rot="16200000" flipV="1">
                <a:off x="7056329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  <a:cs typeface="+mn-cs"/>
                </a:endParaRPr>
              </a:p>
            </p:txBody>
          </p:sp>
        </p:grp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7492" y="136526"/>
            <a:ext cx="9601200" cy="1653371"/>
          </a:xfrm>
        </p:spPr>
        <p:txBody>
          <a:bodyPr rtlCol="0" anchor="b">
            <a:noAutofit/>
          </a:bodyPr>
          <a:lstStyle>
            <a:lvl1pPr>
              <a:defRPr lang="ru-RU" sz="4200" b="1"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67493" y="2023984"/>
            <a:ext cx="4663440" cy="3332832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buFont typeface="Arial" panose="020B0604020202020204" pitchFamily="34" charset="0"/>
              <a:buNone/>
              <a:defRPr lang="ru-RU" sz="2000">
                <a:latin typeface="Arial" panose="020B0604020202020204" pitchFamily="34" charset="0"/>
                <a:cs typeface="+mn-cs"/>
              </a:defRPr>
            </a:lvl1pPr>
            <a:lvl2pPr marL="283464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latin typeface="Arial" panose="020B0604020202020204" pitchFamily="34" charset="0"/>
                <a:cs typeface="+mn-cs"/>
              </a:defRPr>
            </a:lvl2pPr>
            <a:lvl3pPr marL="566928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latin typeface="Arial" panose="020B0604020202020204" pitchFamily="34" charset="0"/>
                <a:cs typeface="+mn-cs"/>
              </a:defRPr>
            </a:lvl3pPr>
            <a:lvl4pPr marL="850392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latin typeface="Arial" panose="020B0604020202020204" pitchFamily="34" charset="0"/>
                <a:cs typeface="+mn-cs"/>
              </a:defRPr>
            </a:lvl4pPr>
            <a:lvl5pPr marL="1133856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13" name="Объект 2">
            <a:extLst>
              <a:ext uri="{FF2B5EF4-FFF2-40B4-BE49-F238E27FC236}">
                <a16:creationId xmlns:a16="http://schemas.microsoft.com/office/drawing/2014/main" id="{94CA559C-3355-DE44-ACF9-BDB6083C422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83235" y="2023984"/>
            <a:ext cx="4663440" cy="3332832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buFont typeface="Arial" panose="020B0604020202020204" pitchFamily="34" charset="0"/>
              <a:buNone/>
              <a:defRPr lang="ru-RU" sz="2000">
                <a:latin typeface="Arial" panose="020B0604020202020204" pitchFamily="34" charset="0"/>
                <a:cs typeface="+mn-cs"/>
              </a:defRPr>
            </a:lvl1pPr>
            <a:lvl2pPr marL="283464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latin typeface="Arial" panose="020B0604020202020204" pitchFamily="34" charset="0"/>
                <a:cs typeface="+mn-cs"/>
              </a:defRPr>
            </a:lvl2pPr>
            <a:lvl3pPr marL="566928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latin typeface="Arial" panose="020B0604020202020204" pitchFamily="34" charset="0"/>
                <a:cs typeface="+mn-cs"/>
              </a:defRPr>
            </a:lvl3pPr>
            <a:lvl4pPr marL="850392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latin typeface="Arial" panose="020B0604020202020204" pitchFamily="34" charset="0"/>
                <a:cs typeface="+mn-cs"/>
              </a:defRPr>
            </a:lvl4pPr>
            <a:lvl5pPr marL="1133856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10" name="Дата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r>
              <a:rPr lang="ru-RU" dirty="0"/>
              <a:t>08.09.20ГГ</a:t>
            </a:r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ru-RU" sz="1200">
                <a:solidFill>
                  <a:schemeClr val="accent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7843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2 объект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1A0E8D4A-B13C-C7EE-5E27-278124A127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1"/>
            <a:ext cx="12191999" cy="6857999"/>
            <a:chOff x="1" y="1"/>
            <a:chExt cx="12191999" cy="6857999"/>
          </a:xfrm>
        </p:grpSpPr>
        <p:sp>
          <p:nvSpPr>
            <p:cNvPr id="4" name="Полилиния 3">
              <a:extLst>
                <a:ext uri="{FF2B5EF4-FFF2-40B4-BE49-F238E27FC236}">
                  <a16:creationId xmlns:a16="http://schemas.microsoft.com/office/drawing/2014/main" id="{6A7F6A3F-E1DD-A246-9A6D-5F9B18BA2588}"/>
                </a:ext>
              </a:extLst>
            </p:cNvPr>
            <p:cNvSpPr/>
            <p:nvPr userDrawn="1"/>
          </p:nvSpPr>
          <p:spPr>
            <a:xfrm flipH="1">
              <a:off x="8580896" y="1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5" name="Полилиния 4">
              <a:extLst>
                <a:ext uri="{FF2B5EF4-FFF2-40B4-BE49-F238E27FC236}">
                  <a16:creationId xmlns:a16="http://schemas.microsoft.com/office/drawing/2014/main" id="{055FD0FC-C8FF-6741-A364-A29CDC6F9495}"/>
                </a:ext>
              </a:extLst>
            </p:cNvPr>
            <p:cNvSpPr/>
            <p:nvPr userDrawn="1"/>
          </p:nvSpPr>
          <p:spPr>
            <a:xfrm rot="5400000" flipH="1">
              <a:off x="1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7492" y="69008"/>
            <a:ext cx="9779183" cy="1706563"/>
          </a:xfrm>
        </p:spPr>
        <p:txBody>
          <a:bodyPr rtlCol="0" anchor="b">
            <a:noAutofit/>
          </a:bodyPr>
          <a:lstStyle>
            <a:lvl1pPr>
              <a:defRPr lang="ru-RU" sz="4200" b="1">
                <a:solidFill>
                  <a:schemeClr val="bg1"/>
                </a:solidFill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14" name="Объект 2">
            <a:extLst>
              <a:ext uri="{FF2B5EF4-FFF2-40B4-BE49-F238E27FC236}">
                <a16:creationId xmlns:a16="http://schemas.microsoft.com/office/drawing/2014/main" id="{926B296A-EB6A-9BE9-E813-B15C46524F4D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1167493" y="2023984"/>
            <a:ext cx="4663440" cy="3332832"/>
          </a:xfrm>
        </p:spPr>
        <p:txBody>
          <a:bodyPr rtlCol="0">
            <a:normAutofit/>
          </a:bodyPr>
          <a:lstStyle>
            <a:lvl1pPr marL="530352" indent="-530352">
              <a:spcBef>
                <a:spcPts val="1000"/>
              </a:spcBef>
              <a:buFont typeface="+mj-lt"/>
              <a:buAutoNum type="arabicPeriod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1pPr>
            <a:lvl2pPr marL="1097280" indent="-530352">
              <a:spcBef>
                <a:spcPts val="1000"/>
              </a:spcBef>
              <a:buFont typeface="+mj-lt"/>
              <a:buAutoNum type="alphaLcPeriod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2pPr>
            <a:lvl3pPr marL="1645920" indent="-530352">
              <a:spcBef>
                <a:spcPts val="1000"/>
              </a:spcBef>
              <a:buFont typeface="+mj-lt"/>
              <a:buAutoNum type="arabicParenR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3pPr>
            <a:lvl4pPr marL="1920240" indent="-530352">
              <a:spcBef>
                <a:spcPts val="1000"/>
              </a:spcBef>
              <a:buFont typeface="+mj-lt"/>
              <a:buAutoNum type="alphaLcParenR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4pPr>
            <a:lvl5pPr marL="2560320" indent="-514350">
              <a:spcBef>
                <a:spcPts val="1000"/>
              </a:spcBef>
              <a:buFont typeface="+mj-lt"/>
              <a:buAutoNum type="romanLcPeriod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9435B7D5-E7F8-1267-8942-3C97BE836B98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283235" y="2023984"/>
            <a:ext cx="4663440" cy="3332832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buFont typeface="Arial" panose="020B0604020202020204" pitchFamily="34" charset="0"/>
              <a:buNone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1pPr>
            <a:lvl2pPr marL="283464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2pPr>
            <a:lvl3pPr marL="566928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3pPr>
            <a:lvl4pPr marL="850392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4pPr>
            <a:lvl5pPr marL="1133856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10" name="Дата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170101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r>
              <a:rPr lang="ru-RU" dirty="0"/>
              <a:t>08.09.20ГГ</a:t>
            </a:r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 sz="1200">
                <a:solidFill>
                  <a:schemeClr val="accent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ru-RU" sz="1200">
                <a:solidFill>
                  <a:schemeClr val="accent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0426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, содержимое и изображение 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CCEDB282-8288-C81F-52B5-048A3E80C9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208822" cy="6858002"/>
            <a:chOff x="0" y="0"/>
            <a:chExt cx="12208822" cy="6858002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2A62587F-7496-384A-AF40-18FC8CF0709D}"/>
                </a:ext>
              </a:extLst>
            </p:cNvPr>
            <p:cNvSpPr/>
            <p:nvPr userDrawn="1"/>
          </p:nvSpPr>
          <p:spPr>
            <a:xfrm>
              <a:off x="0" y="2286002"/>
              <a:ext cx="12208822" cy="457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2" name="Полилиния 11">
              <a:extLst>
                <a:ext uri="{FF2B5EF4-FFF2-40B4-BE49-F238E27FC236}">
                  <a16:creationId xmlns:a16="http://schemas.microsoft.com/office/drawing/2014/main" id="{84DB028B-A475-224B-B675-A15A56CAD0BF}"/>
                </a:ext>
              </a:extLst>
            </p:cNvPr>
            <p:cNvSpPr/>
            <p:nvPr userDrawn="1"/>
          </p:nvSpPr>
          <p:spPr>
            <a:xfrm flipH="1">
              <a:off x="8597718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4" name="Полилиния 13">
              <a:extLst>
                <a:ext uri="{FF2B5EF4-FFF2-40B4-BE49-F238E27FC236}">
                  <a16:creationId xmlns:a16="http://schemas.microsoft.com/office/drawing/2014/main" id="{61C34955-105B-4D4D-B51D-754C5D38A85D}"/>
                </a:ext>
              </a:extLst>
            </p:cNvPr>
            <p:cNvSpPr/>
            <p:nvPr userDrawn="1"/>
          </p:nvSpPr>
          <p:spPr>
            <a:xfrm>
              <a:off x="1" y="0"/>
              <a:ext cx="933856" cy="933856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</p:grp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5E932F0D-7FC3-634B-932C-3625C16C8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7492" y="457200"/>
            <a:ext cx="10643508" cy="1371600"/>
          </a:xfrm>
        </p:spPr>
        <p:txBody>
          <a:bodyPr rtlCol="0" anchor="b">
            <a:noAutofit/>
          </a:bodyPr>
          <a:lstStyle>
            <a:lvl1pPr>
              <a:defRPr lang="ru-RU" sz="4200" b="1"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id="{B07A1CF7-9B3B-E43E-830E-DAB65B608249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1166088" y="2652713"/>
            <a:ext cx="5394959" cy="3436936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buFont typeface="Arial" panose="020B0604020202020204" pitchFamily="34" charset="0"/>
              <a:buNone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1pPr>
            <a:lvl2pPr marL="283464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2pPr>
            <a:lvl3pPr marL="566928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3pPr>
            <a:lvl4pPr marL="850392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4pPr>
            <a:lvl5pPr marL="1133856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8" name="Рисунок 14">
            <a:extLst>
              <a:ext uri="{FF2B5EF4-FFF2-40B4-BE49-F238E27FC236}">
                <a16:creationId xmlns:a16="http://schemas.microsoft.com/office/drawing/2014/main" id="{D976D8D6-3BDC-1908-3425-FEE3EEF51A2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17920" y="1447800"/>
            <a:ext cx="4214010" cy="4214010"/>
          </a:xfrm>
          <a:prstGeom prst="ellipse">
            <a:avLst/>
          </a:prstGeom>
          <a:solidFill>
            <a:schemeClr val="accent2"/>
          </a:solidFill>
        </p:spPr>
        <p:txBody>
          <a:bodyPr rtlCol="0"/>
          <a:lstStyle>
            <a:lvl1pPr marL="0" indent="0" algn="ctr">
              <a:buNone/>
              <a:defRPr lang="ru-RU" sz="2000"/>
            </a:lvl1pPr>
          </a:lstStyle>
          <a:p>
            <a:pPr rtl="0"/>
            <a:r>
              <a:rPr lang="ru-RU"/>
              <a:t>Щелкните значок, чтобы добавить фото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E95D4F5-F69B-42F6-8A9D-330F696E1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r>
              <a:rPr lang="ru-RU" dirty="0"/>
              <a:t>08.09.20ГГ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79A23A-2238-4904-8692-9F2DAE8B8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69FC35-DDC8-45FB-8ACB-21C15F57C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6318" y="6356350"/>
            <a:ext cx="1604682" cy="365125"/>
          </a:xfrm>
        </p:spPr>
        <p:txBody>
          <a:bodyPr rtlCol="0">
            <a:noAutofit/>
          </a:bodyPr>
          <a:lstStyle>
            <a:lvl1pPr>
              <a:defRPr lang="ru-RU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3030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martArt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ABA2A58C-57B7-834C-8F5C-3299322411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16200000">
            <a:off x="10772262" y="152641"/>
            <a:ext cx="1572380" cy="1267097"/>
            <a:chOff x="7413403" y="4976359"/>
            <a:chExt cx="2334986" cy="1881641"/>
          </a:xfrm>
        </p:grpSpPr>
        <p:sp>
          <p:nvSpPr>
            <p:cNvPr id="13" name="Полилиния 12">
              <a:extLst>
                <a:ext uri="{FF2B5EF4-FFF2-40B4-BE49-F238E27FC236}">
                  <a16:creationId xmlns:a16="http://schemas.microsoft.com/office/drawing/2014/main" id="{801D8067-144A-FE48-AF1E-529B662DCAD3}"/>
                </a:ext>
              </a:extLst>
            </p:cNvPr>
            <p:cNvSpPr/>
            <p:nvPr userDrawn="1"/>
          </p:nvSpPr>
          <p:spPr>
            <a:xfrm rot="5400000" flipH="1" flipV="1">
              <a:off x="8223822" y="5333433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4" name="Полилиния 13">
              <a:extLst>
                <a:ext uri="{FF2B5EF4-FFF2-40B4-BE49-F238E27FC236}">
                  <a16:creationId xmlns:a16="http://schemas.microsoft.com/office/drawing/2014/main" id="{2ECA7D87-C78C-C140-AA28-C0FB20209045}"/>
                </a:ext>
              </a:extLst>
            </p:cNvPr>
            <p:cNvSpPr/>
            <p:nvPr userDrawn="1"/>
          </p:nvSpPr>
          <p:spPr>
            <a:xfrm rot="16200000" flipV="1">
              <a:off x="7056329" y="5333433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7492" y="457200"/>
            <a:ext cx="9692640" cy="1371600"/>
          </a:xfrm>
        </p:spPr>
        <p:txBody>
          <a:bodyPr rtlCol="0" anchor="b">
            <a:noAutofit/>
          </a:bodyPr>
          <a:lstStyle>
            <a:lvl1pPr>
              <a:defRPr lang="ru-RU" sz="4200" b="1"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C45E425B-455F-127B-1647-045FD094F15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167493" y="2087561"/>
            <a:ext cx="2693306" cy="3890543"/>
          </a:xfrm>
        </p:spPr>
        <p:txBody>
          <a:bodyPr rtlCol="0">
            <a:noAutofit/>
          </a:bodyPr>
          <a:lstStyle>
            <a:lvl1pPr marL="0" indent="0">
              <a:buNone/>
              <a:defRPr lang="ru-RU" sz="2000">
                <a:latin typeface="Arial" panose="020B0604020202020204" pitchFamily="34" charset="0"/>
                <a:cs typeface="+mn-cs"/>
              </a:defRPr>
            </a:lvl1pPr>
            <a:lvl2pPr marL="457200" indent="0">
              <a:buNone/>
              <a:defRPr lang="ru-RU" sz="2000">
                <a:latin typeface="Arial" panose="020B0604020202020204" pitchFamily="34" charset="0"/>
                <a:cs typeface="+mn-cs"/>
              </a:defRPr>
            </a:lvl2pPr>
            <a:lvl3pPr marL="914400" indent="0">
              <a:buNone/>
              <a:defRPr lang="ru-RU" sz="2000">
                <a:latin typeface="Arial" panose="020B0604020202020204" pitchFamily="34" charset="0"/>
                <a:cs typeface="+mn-cs"/>
              </a:defRPr>
            </a:lvl3pPr>
            <a:lvl4pPr marL="1371600" indent="0">
              <a:buNone/>
              <a:defRPr lang="ru-RU" sz="2000">
                <a:latin typeface="Arial" panose="020B0604020202020204" pitchFamily="34" charset="0"/>
                <a:cs typeface="+mn-cs"/>
              </a:defRPr>
            </a:lvl4pPr>
            <a:lvl5pPr marL="1828800" indent="0">
              <a:buNone/>
              <a:defRPr lang="ru-RU" sz="2000"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216400" y="2087563"/>
            <a:ext cx="6730274" cy="3890543"/>
          </a:xfrm>
        </p:spPr>
        <p:txBody>
          <a:bodyPr rtlCol="0">
            <a:noAutofit/>
          </a:bodyPr>
          <a:lstStyle>
            <a:lvl1pPr marL="0" indent="0">
              <a:buNone/>
              <a:defRPr lang="ru-RU">
                <a:latin typeface="Arial" panose="020B0604020202020204" pitchFamily="34" charset="0"/>
                <a:cs typeface="+mn-cs"/>
              </a:defRPr>
            </a:lvl1pPr>
            <a:lvl2pPr marL="457200" indent="0">
              <a:buNone/>
              <a:defRPr lang="ru-RU">
                <a:latin typeface="Arial" panose="020B0604020202020204" pitchFamily="34" charset="0"/>
                <a:cs typeface="+mn-cs"/>
              </a:defRPr>
            </a:lvl2pPr>
            <a:lvl3pPr marL="914400" indent="0">
              <a:buNone/>
              <a:defRPr lang="ru-RU">
                <a:latin typeface="Arial" panose="020B0604020202020204" pitchFamily="34" charset="0"/>
                <a:cs typeface="+mn-cs"/>
              </a:defRPr>
            </a:lvl3pPr>
            <a:lvl4pPr marL="1371600" indent="0">
              <a:buNone/>
              <a:defRPr lang="ru-RU">
                <a:latin typeface="Arial" panose="020B0604020202020204" pitchFamily="34" charset="0"/>
                <a:cs typeface="+mn-cs"/>
              </a:defRPr>
            </a:lvl4pPr>
            <a:lvl5pPr marL="1828800" indent="0">
              <a:buNone/>
              <a:defRPr lang="ru-RU"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Щелкните, чтобы добавить содержимое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10" name="Дата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170101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r>
              <a:rPr lang="ru-RU" dirty="0"/>
              <a:t>08.09.20ГГ</a:t>
            </a:r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7098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825625"/>
            <a:ext cx="114300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RU"/>
            </a:def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D77A09-15C2-4E47-948E-AACAFCA47D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ru-RU" sz="1200">
                <a:solidFill>
                  <a:schemeClr val="tx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r>
              <a:rPr lang="ru-RU" dirty="0"/>
              <a:t>08.09.20ГГ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567522-C3B6-46EB-A361-BEC2510B0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 sz="1200">
                <a:solidFill>
                  <a:schemeClr val="tx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ru-RU" sz="1200">
                <a:solidFill>
                  <a:schemeClr val="tx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1" r:id="rId4"/>
    <p:sldLayoutId id="2147483659" r:id="rId5"/>
    <p:sldLayoutId id="2147483668" r:id="rId6"/>
    <p:sldLayoutId id="2147483669" r:id="rId7"/>
    <p:sldLayoutId id="2147483675" r:id="rId8"/>
    <p:sldLayoutId id="2147483677" r:id="rId9"/>
    <p:sldLayoutId id="2147483676" r:id="rId10"/>
    <p:sldLayoutId id="2147483661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lang="ru-RU"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ru-RU"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40" userDrawn="1">
          <p15:clr>
            <a:srgbClr val="547EBF"/>
          </p15:clr>
        </p15:guide>
        <p15:guide id="4" orient="horz" pos="240" userDrawn="1">
          <p15:clr>
            <a:srgbClr val="547EBF"/>
          </p15:clr>
        </p15:guide>
        <p15:guide id="5" pos="7440" userDrawn="1">
          <p15:clr>
            <a:srgbClr val="547EBF"/>
          </p15:clr>
        </p15:guide>
        <p15:guide id="6" orient="horz" pos="4080" userDrawn="1">
          <p15:clr>
            <a:srgbClr val="547EBF"/>
          </p15:clr>
        </p15:guide>
        <p15:guide id="7" pos="3960" userDrawn="1">
          <p15:clr>
            <a:srgbClr val="547EBF"/>
          </p15:clr>
        </p15:guide>
        <p15:guide id="8" pos="3720" userDrawn="1">
          <p15:clr>
            <a:srgbClr val="547EBF"/>
          </p15:clr>
        </p15:guide>
        <p15:guide id="9" pos="2112" userDrawn="1">
          <p15:clr>
            <a:srgbClr val="547EBF"/>
          </p15:clr>
        </p15:guide>
        <p15:guide id="10" pos="1848" userDrawn="1">
          <p15:clr>
            <a:srgbClr val="547EBF"/>
          </p15:clr>
        </p15:guide>
        <p15:guide id="11" pos="5568" userDrawn="1">
          <p15:clr>
            <a:srgbClr val="547EBF"/>
          </p15:clr>
        </p15:guide>
        <p15:guide id="12" pos="5832" userDrawn="1">
          <p15:clr>
            <a:srgbClr val="547EBF"/>
          </p15:clr>
        </p15:guide>
        <p15:guide id="13" pos="4968" userDrawn="1">
          <p15:clr>
            <a:srgbClr val="9FCC3B"/>
          </p15:clr>
        </p15:guide>
        <p15:guide id="14" pos="5208" userDrawn="1">
          <p15:clr>
            <a:srgbClr val="9FCC3B"/>
          </p15:clr>
        </p15:guide>
        <p15:guide id="15" pos="2712" userDrawn="1">
          <p15:clr>
            <a:srgbClr val="9FCC3B"/>
          </p15:clr>
        </p15:guide>
        <p15:guide id="16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DF3D98-3C30-4CFC-8643-C81E829C8C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1" y="334513"/>
            <a:ext cx="7890932" cy="3830130"/>
          </a:xfrm>
        </p:spPr>
        <p:txBody>
          <a:bodyPr rtlCol="0"/>
          <a:lstStyle>
            <a:defPPr>
              <a:defRPr lang="ru-RU"/>
            </a:defPPr>
          </a:lstStyle>
          <a:p>
            <a:pPr algn="ctr"/>
            <a:r>
              <a:rPr lang="ru-RU" sz="3600" dirty="0">
                <a:solidFill>
                  <a:schemeClr val="tx2"/>
                </a:solidFill>
              </a:rPr>
              <a:t>Блог как средство повышения профессиональных компетенций педагога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139AB4D-5E81-4CBF-87D8-4BFAC130EBDD}"/>
              </a:ext>
            </a:extLst>
          </p:cNvPr>
          <p:cNvSpPr/>
          <p:nvPr/>
        </p:nvSpPr>
        <p:spPr>
          <a:xfrm>
            <a:off x="3883377" y="4944533"/>
            <a:ext cx="6604001" cy="824089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2000" dirty="0">
                <a:solidFill>
                  <a:schemeClr val="tx2"/>
                </a:solidFill>
              </a:rPr>
              <a:t>Федорова Валентина Валерьевна, воспитатель </a:t>
            </a:r>
          </a:p>
          <a:p>
            <a:pPr algn="r"/>
            <a:r>
              <a:rPr lang="ru-RU" sz="2000" dirty="0">
                <a:solidFill>
                  <a:schemeClr val="tx2"/>
                </a:solidFill>
              </a:rPr>
              <a:t>МАДОУ </a:t>
            </a:r>
            <a:r>
              <a:rPr lang="ru-RU" sz="2000" dirty="0" err="1">
                <a:solidFill>
                  <a:schemeClr val="tx2"/>
                </a:solidFill>
              </a:rPr>
              <a:t>Онохойский</a:t>
            </a:r>
            <a:r>
              <a:rPr lang="ru-RU" sz="2000" dirty="0">
                <a:solidFill>
                  <a:schemeClr val="tx2"/>
                </a:solidFill>
              </a:rPr>
              <a:t> детский сад «Колобок»</a:t>
            </a:r>
          </a:p>
        </p:txBody>
      </p:sp>
    </p:spTree>
    <p:extLst>
      <p:ext uri="{BB962C8B-B14F-4D97-AF65-F5344CB8AC3E}">
        <p14:creationId xmlns:p14="http://schemas.microsoft.com/office/powerpoint/2010/main" val="22593088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8EE5A8-60B6-45D4-9369-EB82363F7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</a:rPr>
              <a:t>Преимущества ведения блога</a:t>
            </a: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374BB991-394A-4D18-AE4B-9E5863446A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6712225"/>
              </p:ext>
            </p:extLst>
          </p:nvPr>
        </p:nvGraphicFramePr>
        <p:xfrm>
          <a:off x="295424" y="2302934"/>
          <a:ext cx="10395154" cy="436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37310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00786E-306F-FA21-4F87-81A032C68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803" y="-236007"/>
            <a:ext cx="9779183" cy="1570038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Показатели результативности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7FBDEAC-1EB4-4A23-8295-9C7D424FD7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971" b="50000"/>
          <a:stretch/>
        </p:blipFill>
        <p:spPr>
          <a:xfrm>
            <a:off x="241803" y="1467555"/>
            <a:ext cx="2514600" cy="257209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FA49F3C-E774-4A4C-832A-20A5611E1D6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621" b="10617"/>
          <a:stretch/>
        </p:blipFill>
        <p:spPr>
          <a:xfrm>
            <a:off x="3025422" y="1467555"/>
            <a:ext cx="2247196" cy="428272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D39C1F8-A5B7-46BE-A310-1D63750AFEA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334" b="11221"/>
          <a:stretch/>
        </p:blipFill>
        <p:spPr>
          <a:xfrm>
            <a:off x="5662084" y="1467555"/>
            <a:ext cx="2514600" cy="47187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40FB7C8-6662-4660-ACFD-F60695716E4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4444" b="53745"/>
          <a:stretch/>
        </p:blipFill>
        <p:spPr>
          <a:xfrm>
            <a:off x="200980" y="4413956"/>
            <a:ext cx="2509134" cy="233130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6781633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81C753FD-96EC-101A-B8A4-5F69A189BE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67494" y="252550"/>
            <a:ext cx="6220278" cy="1982650"/>
          </a:xfrm>
        </p:spPr>
        <p:txBody>
          <a:bodyPr rtlCol="0"/>
          <a:lstStyle>
            <a:defPPr>
              <a:defRPr lang="ru-RU"/>
            </a:defPPr>
          </a:lstStyle>
          <a:p>
            <a:pPr algn="ctr" rtl="0"/>
            <a:r>
              <a:rPr lang="ru-RU" dirty="0">
                <a:solidFill>
                  <a:schemeClr val="tx2"/>
                </a:solidFill>
              </a:rPr>
              <a:t>Спасибо </a:t>
            </a:r>
            <a:br>
              <a:rPr lang="ru-RU" dirty="0">
                <a:solidFill>
                  <a:schemeClr val="tx2"/>
                </a:solidFill>
              </a:rPr>
            </a:br>
            <a:r>
              <a:rPr lang="ru-RU" dirty="0">
                <a:solidFill>
                  <a:schemeClr val="tx2"/>
                </a:solidFill>
              </a:rPr>
              <a:t>за внимание!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1E119AE-BAB6-4DCC-8E41-D7E8A83C94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7882" y="4498623"/>
            <a:ext cx="4761896" cy="185863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93CDC46-6979-4DBA-AFF8-D10E2CE078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6346" y="2256711"/>
            <a:ext cx="1935565" cy="193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673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2DF434-28DB-4621-A497-D62C41CE0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5219" y="305221"/>
            <a:ext cx="9779183" cy="1744415"/>
          </a:xfrm>
        </p:spPr>
        <p:txBody>
          <a:bodyPr rtlCol="0"/>
          <a:lstStyle>
            <a:defPPr>
              <a:defRPr lang="ru-RU"/>
            </a:defPPr>
          </a:lstStyle>
          <a:p>
            <a:pPr algn="ctr" rtl="0"/>
            <a:r>
              <a:rPr lang="ru-RU" dirty="0">
                <a:solidFill>
                  <a:schemeClr val="tx2"/>
                </a:solidFill>
              </a:rPr>
              <a:t>Актуальность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788C46-D0BC-4307-AE55-7601A139E7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6409" y="2899204"/>
            <a:ext cx="9779182" cy="3366815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ru-RU"/>
            </a:defPPr>
          </a:lstStyle>
          <a:p>
            <a:pPr algn="ctr">
              <a:lnSpc>
                <a:spcPct val="100000"/>
              </a:lnSpc>
            </a:pPr>
            <a:r>
              <a:rPr lang="ru-RU" dirty="0">
                <a:solidFill>
                  <a:schemeClr val="tx2"/>
                </a:solidFill>
              </a:rPr>
              <a:t>В современном мире, где информация и технологии развиваются с невероятной скоростью, </a:t>
            </a:r>
          </a:p>
          <a:p>
            <a:pPr algn="ctr">
              <a:lnSpc>
                <a:spcPct val="100000"/>
              </a:lnSpc>
            </a:pPr>
            <a:r>
              <a:rPr lang="ru-RU" dirty="0">
                <a:solidFill>
                  <a:schemeClr val="tx2"/>
                </a:solidFill>
              </a:rPr>
              <a:t>педагогам необходимо постоянно совершенствовать свои навыки и знания. </a:t>
            </a:r>
          </a:p>
          <a:p>
            <a:pPr algn="ctr">
              <a:lnSpc>
                <a:spcPct val="100000"/>
              </a:lnSpc>
            </a:pPr>
            <a:r>
              <a:rPr lang="ru-RU" dirty="0">
                <a:solidFill>
                  <a:schemeClr val="tx2"/>
                </a:solidFill>
              </a:rPr>
              <a:t>Блог может стать эффективным инструментом для профессионального развития и обмена опытом</a:t>
            </a:r>
            <a:r>
              <a:rPr lang="ru-RU" dirty="0"/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909A333-01AF-4214-B560-E3A6408F94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379" y="112889"/>
            <a:ext cx="3483087" cy="25939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25608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7FF5EE67-DE83-C00F-F31C-58A2B4623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5203" y="45085"/>
            <a:ext cx="6073464" cy="1851448"/>
          </a:xfrm>
        </p:spPr>
        <p:txBody>
          <a:bodyPr rtlCol="0"/>
          <a:lstStyle>
            <a:defPPr>
              <a:defRPr lang="ru-RU"/>
            </a:defPPr>
          </a:lstStyle>
          <a:p>
            <a:pPr algn="ctr"/>
            <a:r>
              <a:rPr lang="ru-RU" dirty="0">
                <a:solidFill>
                  <a:schemeClr val="tx2"/>
                </a:solidFill>
              </a:rPr>
              <a:t>Как я начала вести свой блог</a:t>
            </a:r>
          </a:p>
        </p:txBody>
      </p: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45980F8C-5A4C-40FF-A201-82D2B1C426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07624841"/>
              </p:ext>
            </p:extLst>
          </p:nvPr>
        </p:nvGraphicFramePr>
        <p:xfrm>
          <a:off x="1309510" y="2257778"/>
          <a:ext cx="9414933" cy="41881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E238CA7-ADD1-447A-ACCF-925F347AF8A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497" b="99501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2055" y="0"/>
            <a:ext cx="3373148" cy="225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338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CEE190-899A-46D2-989D-C4BC6A46F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0112" y="289278"/>
            <a:ext cx="6603998" cy="2703689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4000" dirty="0">
                <a:solidFill>
                  <a:schemeClr val="tx2"/>
                </a:solidFill>
              </a:rPr>
              <a:t>БЛОГ ВК</a:t>
            </a:r>
            <a:br>
              <a:rPr lang="ru-RU" sz="4000" dirty="0"/>
            </a:br>
            <a:r>
              <a:rPr lang="ru-RU" sz="4000" dirty="0">
                <a:solidFill>
                  <a:schemeClr val="accent1"/>
                </a:solidFill>
              </a:rPr>
              <a:t>Воспитатель Валентина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6BC9DE8-A5CC-4BE1-0DE5-CB15D01A79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9333" y="5744597"/>
            <a:ext cx="7258755" cy="1072444"/>
          </a:xfrm>
        </p:spPr>
        <p:txBody>
          <a:bodyPr rtlCol="0"/>
          <a:lstStyle>
            <a:defPPr>
              <a:defRPr lang="ru-RU"/>
            </a:defPPr>
          </a:lstStyle>
          <a:p>
            <a:pPr algn="r" rtl="0"/>
            <a:r>
              <a:rPr lang="ru-RU" dirty="0"/>
              <a:t>Мне доверяют самое дорогое - детей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8C8E740-4AC3-43B2-8DB3-B80E3BCBA5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756" y="1181099"/>
            <a:ext cx="4185356" cy="41853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9C9234E-4291-4BFE-9484-81B40D2F0E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0223" y="2983156"/>
            <a:ext cx="2572370" cy="257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750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EF4AEAB-F95D-455A-B2EC-6DA409A5A2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802" b="11934"/>
          <a:stretch/>
        </p:blipFill>
        <p:spPr>
          <a:xfrm>
            <a:off x="9731327" y="1805925"/>
            <a:ext cx="2333272" cy="374689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99034DF-5194-4371-8657-9EEDC1A1645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2069" b="17930"/>
          <a:stretch/>
        </p:blipFill>
        <p:spPr>
          <a:xfrm>
            <a:off x="2763124" y="66968"/>
            <a:ext cx="2173286" cy="276654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B6B527B-B195-4CEF-8E3B-9D6A93487E0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8930" b="13745"/>
          <a:stretch/>
        </p:blipFill>
        <p:spPr>
          <a:xfrm>
            <a:off x="5151342" y="364787"/>
            <a:ext cx="2031779" cy="303977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8CEC004-BAE0-4545-B180-67907AE6997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6625" b="10946"/>
          <a:stretch/>
        </p:blipFill>
        <p:spPr>
          <a:xfrm>
            <a:off x="7398053" y="135191"/>
            <a:ext cx="2046466" cy="329380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1DA8BA4-1671-4ACD-8362-4533D2B95A3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7695" b="10782"/>
          <a:stretch/>
        </p:blipFill>
        <p:spPr>
          <a:xfrm>
            <a:off x="5260268" y="3759474"/>
            <a:ext cx="2465041" cy="282234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3F462AC-61FE-467C-A2BF-9E6A51EA708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22881" b="12263"/>
          <a:stretch/>
        </p:blipFill>
        <p:spPr>
          <a:xfrm>
            <a:off x="2645322" y="3404559"/>
            <a:ext cx="2204525" cy="317725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43901DC-6401-429F-A602-A4B51F2C97B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9334" y="560662"/>
            <a:ext cx="2292295" cy="390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102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7EF58C-138C-55F4-DA77-4C3F06C81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070" y="603955"/>
            <a:ext cx="10643508" cy="1371600"/>
          </a:xfrm>
        </p:spPr>
        <p:txBody>
          <a:bodyPr rtlCol="0"/>
          <a:lstStyle>
            <a:defPPr>
              <a:defRPr lang="ru-RU"/>
            </a:defPPr>
          </a:lstStyle>
          <a:p>
            <a:r>
              <a:rPr lang="ru-RU" dirty="0">
                <a:solidFill>
                  <a:schemeClr val="tx2"/>
                </a:solidFill>
              </a:rPr>
              <a:t>Мои планы на будущее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5DDE7C-335B-FD23-E1E6-CDCB99B7878C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722489" y="2596268"/>
            <a:ext cx="10261600" cy="3436937"/>
          </a:xfrm>
        </p:spPr>
        <p:txBody>
          <a:bodyPr rtlCol="0">
            <a:normAutofit/>
          </a:bodyPr>
          <a:lstStyle>
            <a:defPPr>
              <a:defRPr lang="ru-RU"/>
            </a:defPPr>
          </a:lstStyle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/>
              <a:t>расширить тематику своего блога;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/>
              <a:t>добавить новые разделы и рубрики;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/>
              <a:t>активнее взаимодействовать с аудиторией;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/>
              <a:t>проводить опросы, обсуждения и мастер-классы.</a:t>
            </a:r>
          </a:p>
          <a:p>
            <a:pPr rtl="0"/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4362C69-D500-46B9-828B-93CFB8178A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5289" y="0"/>
            <a:ext cx="5497688" cy="2307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49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E02FA0-5805-E9D5-E5A1-5B4B485CB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492" y="457200"/>
            <a:ext cx="9692640" cy="740601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Статистика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AE9A705-E123-1C6C-EC93-CEE377B741CC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044282" y="1235118"/>
            <a:ext cx="8151541" cy="3467272"/>
          </a:xfrm>
        </p:spPr>
        <p:txBody>
          <a:bodyPr rtlCol="0"/>
          <a:lstStyle>
            <a:defPPr>
              <a:defRPr lang="ru-RU"/>
            </a:defPPr>
          </a:lstStyle>
          <a:p>
            <a:endParaRPr lang="ru-RU" dirty="0"/>
          </a:p>
          <a:p>
            <a:pPr marL="342900" indent="-342900">
              <a:buFontTx/>
              <a:buChar char="-"/>
            </a:pPr>
            <a:r>
              <a:rPr lang="ru-RU" sz="2800" dirty="0"/>
              <a:t>более 400 человек </a:t>
            </a:r>
          </a:p>
          <a:p>
            <a:pPr marL="342900" indent="-342900">
              <a:buFontTx/>
              <a:buChar char="-"/>
            </a:pPr>
            <a:endParaRPr lang="ru-RU" sz="2800" dirty="0"/>
          </a:p>
          <a:p>
            <a:endParaRPr lang="ru-RU" sz="2800" dirty="0"/>
          </a:p>
          <a:p>
            <a:pPr marL="342900" indent="-342900">
              <a:buFontTx/>
              <a:buChar char="-"/>
            </a:pPr>
            <a:r>
              <a:rPr lang="ru-RU" sz="2800" dirty="0"/>
              <a:t>более 2.5 тысячи просмотров </a:t>
            </a:r>
          </a:p>
          <a:p>
            <a:pPr marL="342900" indent="-342900">
              <a:buFontTx/>
              <a:buChar char="-"/>
            </a:pPr>
            <a:endParaRPr lang="ru-RU" sz="2800" dirty="0"/>
          </a:p>
          <a:p>
            <a:pPr marL="342900" indent="-342900">
              <a:buFontTx/>
              <a:buChar char="-"/>
            </a:pPr>
            <a:endParaRPr lang="ru-RU" sz="2800" dirty="0"/>
          </a:p>
          <a:p>
            <a:pPr marL="342900" indent="-342900">
              <a:buFontTx/>
              <a:buChar char="-"/>
            </a:pPr>
            <a:endParaRPr lang="ru-RU" sz="2800" dirty="0"/>
          </a:p>
          <a:p>
            <a:pPr marL="342900" indent="-342900">
              <a:buFontTx/>
              <a:buChar char="-"/>
            </a:pPr>
            <a:r>
              <a:rPr lang="ru-RU" sz="2800" dirty="0"/>
              <a:t>более тысячи лайков.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B116A4C-71E9-4275-B91D-CD4C1AFE2B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811" y="2918049"/>
            <a:ext cx="1747024" cy="1747024"/>
          </a:xfrm>
          <a:prstGeom prst="ellipse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5C8DCA7-4604-4772-8FCD-54B376BDA3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866" y="4890556"/>
            <a:ext cx="1842347" cy="122823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9112977-1B75-448D-B526-1B14CECED1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811" y="1423284"/>
            <a:ext cx="1902458" cy="126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915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36D3BE1-43F3-4649-9063-98736CB46B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8090" y="678372"/>
            <a:ext cx="3228621" cy="220685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DC00FF-6B42-7D84-7831-AACC4E189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845" y="575733"/>
            <a:ext cx="8456378" cy="904240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4000" dirty="0">
                <a:solidFill>
                  <a:schemeClr val="tx2"/>
                </a:solidFill>
              </a:rPr>
              <a:t>Мой профессиональный рост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E5C7B5A-A5C3-15D4-DF71-B692D28942FC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1054805" y="2850233"/>
            <a:ext cx="10082389" cy="3042567"/>
          </a:xfrm>
        </p:spPr>
        <p:txBody>
          <a:bodyPr rtlCol="0">
            <a:normAutofit/>
          </a:bodyPr>
          <a:lstStyle>
            <a:defPPr>
              <a:defRPr lang="ru-RU"/>
            </a:defPPr>
          </a:lstStyle>
          <a:p>
            <a:r>
              <a:rPr lang="ru-RU" sz="2400" dirty="0"/>
              <a:t>Освоила новые профессии, связанные с созданием видеоконтента: фотограф, оператор, монтажёр, декоратор, визажист.</a:t>
            </a:r>
          </a:p>
          <a:p>
            <a:r>
              <a:rPr lang="ru-RU" sz="2400" dirty="0"/>
              <a:t>Совершенствую свои ИКТ-навыки, изучаю новые веб-инструменты и программы.</a:t>
            </a:r>
          </a:p>
          <a:p>
            <a:r>
              <a:rPr lang="ru-RU" sz="2400" dirty="0"/>
              <a:t>Оттачиваю умение выступать. Развиваю профессиональный, уверенный стиль выступления.</a:t>
            </a:r>
          </a:p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261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E7F173-99C9-408D-8402-3DD3BC2C6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dirty="0">
                <a:solidFill>
                  <a:schemeClr val="tx2"/>
                </a:solidFill>
              </a:rPr>
              <a:t>Возможные риски</a:t>
            </a:r>
          </a:p>
        </p:txBody>
      </p:sp>
      <p:graphicFrame>
        <p:nvGraphicFramePr>
          <p:cNvPr id="9" name="Схема 8">
            <a:extLst>
              <a:ext uri="{FF2B5EF4-FFF2-40B4-BE49-F238E27FC236}">
                <a16:creationId xmlns:a16="http://schemas.microsoft.com/office/drawing/2014/main" id="{7532D099-6D36-4D6F-8503-A64DB454F5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7211728"/>
              </p:ext>
            </p:extLst>
          </p:nvPr>
        </p:nvGraphicFramePr>
        <p:xfrm>
          <a:off x="970843" y="2675467"/>
          <a:ext cx="9843911" cy="3725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14803434"/>
      </p:ext>
    </p:extLst>
  </p:cSld>
  <p:clrMapOvr>
    <a:masterClrMapping/>
  </p:clrMapOvr>
</p:sld>
</file>

<file path=ppt/theme/theme1.xml><?xml version="1.0" encoding="utf-8"?>
<a:theme xmlns:a="http://schemas.openxmlformats.org/drawingml/2006/main" name="Пользовательская">
  <a:themeElements>
    <a:clrScheme name="Universal Color Block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68FF"/>
      </a:accent1>
      <a:accent2>
        <a:srgbClr val="DAE5EF"/>
      </a:accent2>
      <a:accent3>
        <a:srgbClr val="637183"/>
      </a:accent3>
      <a:accent4>
        <a:srgbClr val="434E5E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75">
      <a:majorFont>
        <a:latin typeface="Tenorite"/>
        <a:ea typeface=""/>
        <a:cs typeface="Arial"/>
      </a:majorFont>
      <a:minorFont>
        <a:latin typeface="Tenorit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45331398_Win32_SL_V13" id="{C59E605D-C281-4A06-BDA0-E97A35AC3AA8}" vid="{25D1D206-DA25-4050-926A-BD6D3A1B506F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E52C7A-8834-4F18-859F-7167A187E138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731D3D4E-040D-4F59-9215-B1F04B81B9F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A7188B1-CB43-4216-A332-EE7733BC221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220</Words>
  <Application>Microsoft Office PowerPoint</Application>
  <PresentationFormat>Широкоэкранный</PresentationFormat>
  <Paragraphs>57</Paragraphs>
  <Slides>12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Tenorite</vt:lpstr>
      <vt:lpstr>Wingdings</vt:lpstr>
      <vt:lpstr>Пользовательская</vt:lpstr>
      <vt:lpstr>Блог как средство повышения профессиональных компетенций педагога </vt:lpstr>
      <vt:lpstr>Актуальность</vt:lpstr>
      <vt:lpstr>Как я начала вести свой блог</vt:lpstr>
      <vt:lpstr>БЛОГ ВК Воспитатель Валентина</vt:lpstr>
      <vt:lpstr>Презентация PowerPoint</vt:lpstr>
      <vt:lpstr>Мои планы на будущее</vt:lpstr>
      <vt:lpstr>Статистика </vt:lpstr>
      <vt:lpstr>Мой профессиональный рост</vt:lpstr>
      <vt:lpstr>Возможные риски</vt:lpstr>
      <vt:lpstr>Преимущества ведения блога</vt:lpstr>
      <vt:lpstr>Показатели результативности</vt:lpstr>
      <vt:lpstr>Спасибо 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2023-12-12T16:04:07Z</dcterms:created>
  <dcterms:modified xsi:type="dcterms:W3CDTF">2024-11-13T06:34:56Z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