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6" r:id="rId4"/>
    <p:sldId id="259" r:id="rId5"/>
    <p:sldId id="276" r:id="rId6"/>
    <p:sldId id="278" r:id="rId7"/>
    <p:sldId id="266" r:id="rId8"/>
    <p:sldId id="275" r:id="rId9"/>
    <p:sldId id="272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400"/>
    <a:srgbClr val="00D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1F850-4025-48BA-9211-25D3B2445ADF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8B375-7F13-4F6E-B238-FD9E6BFBE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neturok.ru/okruj-mir/3-klass/vzaimosvyaz-nezhivoy-i-zhivoy-prirody/kak-obrazuetsya-pochva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ко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429000"/>
            <a:ext cx="3595391" cy="3212976"/>
          </a:xfrm>
          <a:prstGeom prst="rect">
            <a:avLst/>
          </a:prstGeom>
        </p:spPr>
      </p:pic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860032" y="332656"/>
            <a:ext cx="4040188" cy="169820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земля – почва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916832"/>
            <a:ext cx="4040188" cy="4383336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Земля – планета</a:t>
            </a:r>
          </a:p>
          <a:p>
            <a:pPr>
              <a:buNone/>
            </a:pPr>
            <a:endParaRPr lang="ru-RU" dirty="0">
              <a:solidFill>
                <a:srgbClr val="00C400"/>
              </a:solidFill>
              <a:latin typeface="Nautilus Pompilius" pitchFamily="50" charset="-52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2"/>
            </a:avLst>
          </a:prstGeom>
          <a:solidFill>
            <a:srgbClr val="00C400"/>
          </a:solidFill>
          <a:ln>
            <a:solidFill>
              <a:srgbClr val="00C40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Picture 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3246" y="1628800"/>
            <a:ext cx="372112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908720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Почва.</a:t>
            </a:r>
            <a:b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Стр. 64 - 67.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3042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План работы: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772816"/>
            <a:ext cx="7992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70C0"/>
                </a:solidFill>
                <a:latin typeface="Nautilus Pompilius" pitchFamily="50" charset="-52"/>
              </a:rPr>
              <a:t>Что такое почва?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70C0"/>
                </a:solidFill>
                <a:latin typeface="Nautilus Pompilius" pitchFamily="50" charset="-52"/>
              </a:rPr>
              <a:t>Свойства почвы.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70C0"/>
                </a:solidFill>
                <a:latin typeface="Nautilus Pompilius" pitchFamily="50" charset="-52"/>
              </a:rPr>
              <a:t>Виды почв.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70C0"/>
                </a:solidFill>
                <a:latin typeface="Nautilus Pompilius" pitchFamily="50" charset="-52"/>
              </a:rPr>
              <a:t>Как образуется почва?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70C0"/>
                </a:solidFill>
                <a:latin typeface="Nautilus Pompilius" pitchFamily="50" charset="-52"/>
              </a:rPr>
              <a:t>Использование почвы.</a:t>
            </a:r>
            <a:endParaRPr lang="ru-RU" sz="2800" dirty="0">
              <a:solidFill>
                <a:srgbClr val="0070C0"/>
              </a:solidFill>
              <a:latin typeface="Nautilus Pompilius" pitchFamily="50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ко-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3096"/>
            <a:ext cx="3635180" cy="2396295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2"/>
            </a:avLst>
          </a:prstGeom>
          <a:solidFill>
            <a:srgbClr val="00C400"/>
          </a:solidFill>
          <a:ln>
            <a:solidFill>
              <a:srgbClr val="00C40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одержимое 4"/>
          <p:cNvSpPr>
            <a:spLocks noGrp="1"/>
          </p:cNvSpPr>
          <p:nvPr>
            <p:ph type="title"/>
          </p:nvPr>
        </p:nvSpPr>
        <p:spPr>
          <a:xfrm>
            <a:off x="468313" y="1700213"/>
            <a:ext cx="8229600" cy="26511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Почва – это верхний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плодородный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слой земли.</a:t>
            </a:r>
            <a:endParaRPr lang="ru-RU" sz="6000" b="1" dirty="0">
              <a:solidFill>
                <a:srgbClr val="00C4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908720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Плодородие –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способность почвы обеспечивать растения питательными веществами и водой</a:t>
            </a: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ТБ при работе в лаборатории (в группах)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12776"/>
            <a:ext cx="813690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Внимательно слушать инструкции.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Чётко выполнять указания.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Бережно относиться ко всем приборам. Их можно разбить, ими можно и пораниться.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Если опыт проводит один ученик, то второй молча наблюдает. Только после этого проводится обмен мнениями по результатам проведённого опыта.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Переговариваться друг с другом нужно тихо, не мешая остальным.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6. После окончания работы необходимо тщательно вымыть руки с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мылом ( вытереть влажной салфеткой).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 По наблюдениям сделать выводы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ко-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3096"/>
            <a:ext cx="3635180" cy="23962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2938338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hlinkClick r:id="rId3"/>
              </a:rPr>
              <a:t>http://interneturok.ru/okruj-mir/3-klass/vzaimosvyaz-nezhivoy-i-zhivoy-prirody/kak-obrazuetsya-pochva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>
              <a:solidFill>
                <a:srgbClr val="00C400"/>
              </a:solidFill>
              <a:latin typeface="Nautilus Pompilius" pitchFamily="50" charset="-52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2"/>
            </a:avLst>
          </a:prstGeom>
          <a:solidFill>
            <a:srgbClr val="00C400"/>
          </a:solidFill>
          <a:ln>
            <a:solidFill>
              <a:srgbClr val="00C40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ко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429000"/>
            <a:ext cx="3595391" cy="321297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3024336"/>
          </a:xfrm>
        </p:spPr>
        <p:txBody>
          <a:bodyPr>
            <a:normAutofit fontScale="90000"/>
          </a:bodyPr>
          <a:lstStyle/>
          <a:p>
            <a:pPr lvl="0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Домашнее задание: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стр. 64 – 67 читать текст, отвечать на вопросы, узнать как используются почвы.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C400"/>
              </a:solidFill>
              <a:latin typeface="Nautilus Pompilius" pitchFamily="50" charset="-52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437112"/>
            <a:ext cx="8229600" cy="1689051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rgbClr val="00C400"/>
              </a:solidFill>
              <a:latin typeface="Nautilus Pompilius" pitchFamily="50" charset="-52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2"/>
            </a:avLst>
          </a:prstGeom>
          <a:solidFill>
            <a:srgbClr val="00C400"/>
          </a:solidFill>
          <a:ln>
            <a:solidFill>
              <a:srgbClr val="00C40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№3.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315546"/>
          <a:ext cx="8280919" cy="5564246"/>
        </p:xfrm>
        <a:graphic>
          <a:graphicData uri="http://schemas.openxmlformats.org/drawingml/2006/table">
            <a:tbl>
              <a:tblPr/>
              <a:tblGrid>
                <a:gridCol w="4150409"/>
                <a:gridCol w="4130510"/>
              </a:tblGrid>
              <a:tr h="573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Опыт №3.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Результаты опыта.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1.Возьмите стакан  воды с почвой, который оставили после первого опыта. Что вы видите на поверхности?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поверхности плавают остатки листьев, корешки, части насекомых - перегной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2.Рассмотрите внимательно осадок на дне стакана. Что вы видите?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песок и глина 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8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Вывод: в  почве есть </a:t>
                      </a: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перегной, песок и глина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Documents and Settings\Admin.MICROSOF-D3A5C2\Рабочий стол\ar12524467423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957" y="0"/>
            <a:ext cx="91529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73cc7593f64e95bd063856ee3d53a343bab5d"/>
</p:tagLst>
</file>

<file path=ppt/theme/theme1.xml><?xml version="1.0" encoding="utf-8"?>
<a:theme xmlns:a="http://schemas.openxmlformats.org/drawingml/2006/main" name="Наша планета - Земля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Наша планета - Земля!</Template>
  <TotalTime>187</TotalTime>
  <Words>122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Наша планета - Земля!</vt:lpstr>
      <vt:lpstr>Презентация PowerPoint</vt:lpstr>
      <vt:lpstr>Тема урока: Почва.  Стр. 64 - 67.</vt:lpstr>
      <vt:lpstr>План работы: </vt:lpstr>
      <vt:lpstr>Почва – это верхний плодородный слой земли.</vt:lpstr>
      <vt:lpstr>Плодородие –способность почвы обеспечивать растения питательными веществами и водой     </vt:lpstr>
      <vt:lpstr>ТБ при работе в лаборатории (в группах)</vt:lpstr>
      <vt:lpstr>http://interneturok.ru/okruj-mir/3-klass/vzaimosvyaz-nezhivoy-i-zhivoy-prirody/kak-obrazuetsya-pochva </vt:lpstr>
      <vt:lpstr>Домашнее задание:  стр. 64 – 67 читать текст, отвечать на вопросы, узнать как используются почвы.   </vt:lpstr>
      <vt:lpstr>Опыт №3.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 ноября Окружающий мир.</dc:title>
  <dc:creator>RePack by SPecialiST</dc:creator>
  <cp:lastModifiedBy>Проэктор переносной</cp:lastModifiedBy>
  <cp:revision>23</cp:revision>
  <dcterms:created xsi:type="dcterms:W3CDTF">2016-11-26T14:07:02Z</dcterms:created>
  <dcterms:modified xsi:type="dcterms:W3CDTF">2017-04-18T11:40:42Z</dcterms:modified>
</cp:coreProperties>
</file>