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DE6E3-6A0A-44B7-BA32-41368596E8ED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B42DB-6D4E-4B3A-B9F8-1EB10217D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123hdwallpaperpic.com/download/20151016/wood-nick-2560x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826365"/>
            <a:ext cx="8286808" cy="128588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CyrillicChancellor" pitchFamily="2" charset="0"/>
              </a:rPr>
              <a:t>Муниципальное образовательное автономное учреждение дополнительного образования </a:t>
            </a:r>
            <a:r>
              <a:rPr lang="ru-RU" sz="3200" b="1" dirty="0" smtClean="0">
                <a:latin typeface="CyrillicChancellor" pitchFamily="2" charset="0"/>
              </a:rPr>
              <a:t/>
            </a:r>
            <a:br>
              <a:rPr lang="ru-RU" sz="3200" b="1" dirty="0" smtClean="0">
                <a:latin typeface="CyrillicChancellor" pitchFamily="2" charset="0"/>
              </a:rPr>
            </a:br>
            <a:r>
              <a:rPr lang="ru-RU" sz="2700" b="1" dirty="0" smtClean="0">
                <a:latin typeface="CyrillicChancellor" pitchFamily="2" charset="0"/>
              </a:rPr>
              <a:t>«</a:t>
            </a:r>
            <a:r>
              <a:rPr lang="ru-RU" sz="2700" b="1" dirty="0">
                <a:latin typeface="CyrillicChancellor" pitchFamily="2" charset="0"/>
              </a:rPr>
              <a:t>Центр детского творчества города Шимановска»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714488"/>
            <a:ext cx="8286808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0034" y="1714488"/>
            <a:ext cx="8286808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5029" y="2213185"/>
            <a:ext cx="8286808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algn="ctr">
              <a:spcBef>
                <a:spcPct val="0"/>
              </a:spcBef>
            </a:pPr>
            <a:r>
              <a:rPr lang="ru-RU" sz="3900" dirty="0">
                <a:latin typeface="Impact" pitchFamily="34" charset="0"/>
              </a:rPr>
              <a:t>Разработка мастер-класса</a:t>
            </a:r>
            <a:endParaRPr lang="ru-RU" sz="3900" b="1" dirty="0">
              <a:latin typeface="Impact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85759" y="2711882"/>
            <a:ext cx="8286808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algn="ctr">
              <a:spcBef>
                <a:spcPct val="0"/>
              </a:spcBef>
            </a:pPr>
            <a:r>
              <a:rPr lang="ru-RU" sz="3900" dirty="0" smtClean="0">
                <a:latin typeface="Impact" pitchFamily="34" charset="0"/>
              </a:rPr>
              <a:t>«Я Казак»</a:t>
            </a:r>
            <a:endParaRPr lang="ru-RU" sz="3900" b="1" dirty="0">
              <a:latin typeface="Impact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71472" y="3714752"/>
            <a:ext cx="8286808" cy="2643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algn="r"/>
            <a:r>
              <a:rPr lang="ru-RU" sz="4000" b="1" dirty="0">
                <a:latin typeface="CyrillicChancellor" pitchFamily="2" charset="0"/>
              </a:rPr>
              <a:t>Автор:</a:t>
            </a:r>
          </a:p>
          <a:p>
            <a:pPr algn="r"/>
            <a:r>
              <a:rPr lang="ru-RU" sz="4000" b="1" dirty="0">
                <a:latin typeface="CyrillicChancellor" pitchFamily="2" charset="0"/>
              </a:rPr>
              <a:t>Ламзин Евгений Александрович</a:t>
            </a:r>
          </a:p>
          <a:p>
            <a:pPr algn="r"/>
            <a:r>
              <a:rPr lang="ru-RU" sz="4000" b="1" dirty="0">
                <a:latin typeface="CyrillicChancellor" pitchFamily="2" charset="0"/>
              </a:rPr>
              <a:t>Педагог дополнительного </a:t>
            </a:r>
            <a:r>
              <a:rPr lang="ru-RU" sz="4000" b="1" dirty="0" smtClean="0">
                <a:latin typeface="CyrillicChancellor" pitchFamily="2" charset="0"/>
              </a:rPr>
              <a:t>образования</a:t>
            </a:r>
          </a:p>
          <a:p>
            <a:pPr algn="r"/>
            <a:r>
              <a:rPr lang="ru-RU" sz="4000" b="1" dirty="0">
                <a:latin typeface="CyrillicChancellor" pitchFamily="2" charset="0"/>
              </a:rPr>
              <a:t>п</a:t>
            </a:r>
            <a:r>
              <a:rPr lang="ru-RU" sz="4000" b="1" dirty="0" smtClean="0">
                <a:latin typeface="CyrillicChancellor" pitchFamily="2" charset="0"/>
              </a:rPr>
              <a:t>ервой квалификационной категории</a:t>
            </a:r>
            <a:endParaRPr lang="ru-RU" sz="4000" b="1" dirty="0">
              <a:latin typeface="CyrillicChancellor" pitchFamily="2" charset="0"/>
            </a:endParaRPr>
          </a:p>
          <a:p>
            <a:pPr algn="r"/>
            <a:r>
              <a:rPr lang="ru-RU" sz="4000" b="1" dirty="0" smtClean="0">
                <a:latin typeface="CyrillicChancellor" pitchFamily="2" charset="0"/>
              </a:rPr>
              <a:t>МОАУ </a:t>
            </a:r>
            <a:r>
              <a:rPr lang="ru-RU" sz="4000" b="1" dirty="0">
                <a:latin typeface="CyrillicChancellor" pitchFamily="2" charset="0"/>
              </a:rPr>
              <a:t>ДО «ЦДТ г. Шимановска»</a:t>
            </a:r>
          </a:p>
          <a:p>
            <a:pPr algn="r"/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42910" y="5572116"/>
            <a:ext cx="8286808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algn="ctr">
              <a:spcBef>
                <a:spcPct val="0"/>
              </a:spcBef>
            </a:pPr>
            <a:endParaRPr lang="ru-RU" sz="2700" dirty="0" smtClean="0">
              <a:latin typeface="Impact" pitchFamily="34" charset="0"/>
            </a:endParaRPr>
          </a:p>
          <a:p>
            <a:pPr algn="ctr">
              <a:spcBef>
                <a:spcPct val="0"/>
              </a:spcBef>
            </a:pPr>
            <a:endParaRPr lang="ru-RU" sz="2700" dirty="0">
              <a:latin typeface="Impact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3800" dirty="0" smtClean="0">
                <a:latin typeface="Impact" pitchFamily="34" charset="0"/>
              </a:rPr>
              <a:t>Шимановск, 2021</a:t>
            </a:r>
            <a:endParaRPr lang="ru-RU" sz="3800" b="1" dirty="0">
              <a:latin typeface="Impact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>
                <a:latin typeface="Impact" pitchFamily="34" charset="0"/>
              </a:rPr>
              <a:t> </a:t>
            </a:r>
            <a:r>
              <a:rPr lang="ru-RU" sz="2700" dirty="0" smtClean="0">
                <a:latin typeface="Impact" pitchFamily="34" charset="0"/>
              </a:rPr>
              <a:t/>
            </a:r>
            <a:br>
              <a:rPr lang="ru-RU" sz="2700" dirty="0" smtClean="0">
                <a:latin typeface="Impact" pitchFamily="34" charset="0"/>
              </a:rPr>
            </a:br>
            <a:r>
              <a:rPr lang="ru-RU" sz="2700" dirty="0" smtClean="0">
                <a:latin typeface="Impact" pitchFamily="34" charset="0"/>
              </a:rPr>
              <a:t>Поэтапного </a:t>
            </a:r>
            <a:r>
              <a:rPr lang="ru-RU" sz="2700" dirty="0">
                <a:latin typeface="Impact" pitchFamily="34" charset="0"/>
              </a:rPr>
              <a:t>выжигания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D:\НАСТРОЕНИЕ\2017-2018\Казачество\Казак\IMG_20171016_1452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142984"/>
            <a:ext cx="378621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НАСТРОЕНИЕ\2017-2018\Казачество\Казак\IMG_20171021_150843.jpg"/>
          <p:cNvPicPr/>
          <p:nvPr/>
        </p:nvPicPr>
        <p:blipFill>
          <a:blip r:embed="rId4" cstate="print"/>
          <a:srcRect l="4986" t="13437" r="3878" b="6202"/>
          <a:stretch>
            <a:fillRect/>
          </a:stretch>
        </p:blipFill>
        <p:spPr bwMode="auto">
          <a:xfrm>
            <a:off x="4714876" y="1142984"/>
            <a:ext cx="400052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571604" y="5643530"/>
            <a:ext cx="1214446" cy="1214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dirty="0">
                <a:latin typeface="+mj-lt"/>
                <a:ea typeface="+mj-ea"/>
                <a:cs typeface="+mj-cs"/>
              </a:rPr>
              <a:t>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                           </a:t>
            </a:r>
            <a:r>
              <a:rPr kumimoji="0" lang="ru-RU" sz="6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Рис. 11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143636" y="5643530"/>
            <a:ext cx="1214446" cy="1214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dirty="0">
                <a:latin typeface="+mj-lt"/>
                <a:ea typeface="+mj-ea"/>
                <a:cs typeface="+mj-cs"/>
              </a:rPr>
              <a:t>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                           </a:t>
            </a:r>
            <a:r>
              <a:rPr kumimoji="0" lang="ru-RU" sz="6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Рис. 12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>
                <a:latin typeface="Impact" pitchFamily="34" charset="0"/>
              </a:rPr>
              <a:t> </a:t>
            </a:r>
            <a:r>
              <a:rPr lang="ru-RU" sz="2700" dirty="0" smtClean="0">
                <a:latin typeface="Impact" pitchFamily="34" charset="0"/>
              </a:rPr>
              <a:t/>
            </a:r>
            <a:br>
              <a:rPr lang="ru-RU" sz="2700" dirty="0" smtClean="0">
                <a:latin typeface="Impact" pitchFamily="34" charset="0"/>
              </a:rPr>
            </a:br>
            <a:r>
              <a:rPr lang="ru-RU" sz="2700" dirty="0" smtClean="0">
                <a:latin typeface="Impact" pitchFamily="34" charset="0"/>
              </a:rPr>
              <a:t/>
            </a:r>
            <a:br>
              <a:rPr lang="ru-RU" sz="2700" dirty="0" smtClean="0">
                <a:latin typeface="Impact" pitchFamily="34" charset="0"/>
              </a:rPr>
            </a:br>
            <a:r>
              <a:rPr lang="ru-RU" sz="2700" dirty="0" smtClean="0">
                <a:latin typeface="Impact" pitchFamily="34" charset="0"/>
              </a:rPr>
              <a:t> </a:t>
            </a:r>
            <a:r>
              <a:rPr lang="ru-RU" sz="2700" dirty="0">
                <a:latin typeface="Impact" pitchFamily="34" charset="0"/>
              </a:rPr>
              <a:t>Рис.13 Увеличенный часть работы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D:\НАСТРОЕНИЕ\2017-2018\Казачество\Казак\_DSC7821.JPG"/>
          <p:cNvPicPr/>
          <p:nvPr/>
        </p:nvPicPr>
        <p:blipFill>
          <a:blip r:embed="rId3" cstate="print"/>
          <a:srcRect t="5019" b="41916"/>
          <a:stretch>
            <a:fillRect/>
          </a:stretch>
        </p:blipFill>
        <p:spPr bwMode="auto">
          <a:xfrm>
            <a:off x="357158" y="1071546"/>
            <a:ext cx="842968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>
                <a:latin typeface="Impact" pitchFamily="34" charset="0"/>
              </a:rPr>
              <a:t> </a:t>
            </a:r>
            <a:r>
              <a:rPr lang="ru-RU" sz="2700" dirty="0" smtClean="0">
                <a:latin typeface="Impact" pitchFamily="34" charset="0"/>
              </a:rPr>
              <a:t/>
            </a:r>
            <a:br>
              <a:rPr lang="ru-RU" sz="2700" dirty="0" smtClean="0">
                <a:latin typeface="Impact" pitchFamily="34" charset="0"/>
              </a:rPr>
            </a:br>
            <a:r>
              <a:rPr lang="ru-RU" sz="2700" dirty="0" smtClean="0">
                <a:latin typeface="Impact" pitchFamily="34" charset="0"/>
              </a:rPr>
              <a:t/>
            </a:r>
            <a:br>
              <a:rPr lang="ru-RU" sz="2700" dirty="0" smtClean="0">
                <a:latin typeface="Impact" pitchFamily="34" charset="0"/>
              </a:rPr>
            </a:br>
            <a:r>
              <a:rPr lang="ru-RU" sz="2700" dirty="0" smtClean="0">
                <a:latin typeface="Impact" pitchFamily="34" charset="0"/>
              </a:rPr>
              <a:t> Рис.14 Готовая работа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 descr="D:\НАСТРОЕНИЕ\2017-2018\Казачество\Казак\IMG_20171024_1623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071546"/>
            <a:ext cx="571504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>
                <a:latin typeface="Impact" pitchFamily="34" charset="0"/>
              </a:rPr>
              <a:t> </a:t>
            </a:r>
            <a:r>
              <a:rPr lang="ru-RU" sz="2700" dirty="0" smtClean="0">
                <a:latin typeface="Impact" pitchFamily="34" charset="0"/>
              </a:rPr>
              <a:t/>
            </a:r>
            <a:br>
              <a:rPr lang="ru-RU" sz="2700" dirty="0" smtClean="0">
                <a:latin typeface="Impact" pitchFamily="34" charset="0"/>
              </a:rPr>
            </a:br>
            <a:r>
              <a:rPr lang="ru-RU" sz="2700" dirty="0" smtClean="0">
                <a:latin typeface="Impact" pitchFamily="34" charset="0"/>
              </a:rPr>
              <a:t/>
            </a:r>
            <a:br>
              <a:rPr lang="ru-RU" sz="2700" dirty="0" smtClean="0">
                <a:latin typeface="Impact" pitchFamily="34" charset="0"/>
              </a:rPr>
            </a:br>
            <a:r>
              <a:rPr lang="ru-RU" sz="2700" dirty="0" smtClean="0">
                <a:latin typeface="Impact" pitchFamily="34" charset="0"/>
              </a:rPr>
              <a:t> Рис.15 Композиция с готовой работой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D:\НАСТРОЕНИЕ\2017-2018\Казачество\Казак\Казак\_DSC77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071546"/>
            <a:ext cx="828680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>
                <a:latin typeface="Impact" pitchFamily="34" charset="0"/>
              </a:rPr>
              <a:t>Рис.1 Фанера 1525х1525х4 мм.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D:\НАСТРОЕНИЕ\2017-2018\Казачество\Казак\IMG_20171027_1359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500174"/>
            <a:ext cx="628654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>
                <a:latin typeface="Impact" pitchFamily="34" charset="0"/>
              </a:rPr>
              <a:t>Рис.2 </a:t>
            </a:r>
            <a:r>
              <a:rPr lang="ru-RU" sz="2400" dirty="0">
                <a:latin typeface="Impact" pitchFamily="34" charset="0"/>
              </a:rPr>
              <a:t>Горизонтальное положение листа фанеры</a:t>
            </a:r>
            <a:br>
              <a:rPr lang="ru-RU" sz="2400" dirty="0">
                <a:latin typeface="Impact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 descr="D:\НАСТРОЕНИЕ\2017-2018\Казачество\Казак\IMG_20171027_1400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643050"/>
            <a:ext cx="614366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 smtClean="0">
                <a:latin typeface="Impact" pitchFamily="34" charset="0"/>
              </a:rPr>
              <a:t>Рис.3 </a:t>
            </a:r>
            <a:r>
              <a:rPr lang="ru-RU" sz="2700" dirty="0">
                <a:latin typeface="Impact" pitchFamily="34" charset="0"/>
              </a:rPr>
              <a:t>Разметка</a:t>
            </a:r>
            <a:r>
              <a:rPr lang="ru-RU" sz="2000" dirty="0">
                <a:latin typeface="Impact" pitchFamily="34" charset="0"/>
              </a:rPr>
              <a:t/>
            </a:r>
            <a:br>
              <a:rPr lang="ru-RU" sz="2000" dirty="0">
                <a:latin typeface="Impact" pitchFamily="34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D:\НАСТРОЕНИЕ\2017-2018\Казачество\Казак\IMG_20171027_1403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0133" y="1500174"/>
            <a:ext cx="664373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 smtClean="0">
                <a:latin typeface="Impact" pitchFamily="34" charset="0"/>
              </a:rPr>
              <a:t>Рис.4 </a:t>
            </a:r>
            <a:r>
              <a:rPr lang="ru-RU" sz="2700" dirty="0">
                <a:latin typeface="Impact" pitchFamily="34" charset="0"/>
              </a:rPr>
              <a:t>Рисунок формата А2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D:\НАСТРОЕНИЕ\2017-2018\Казачество\Казак\IMG_20171011_1523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214422"/>
            <a:ext cx="414340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 smtClean="0">
                <a:latin typeface="Impact" pitchFamily="34" charset="0"/>
              </a:rPr>
              <a:t>Пиление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 descr="D:\НАСТРОЕНИЕ\2017-2018\Казачество\Казак\IMG-20171027-WA00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264320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НАСТРОЕНИЕ\2017-2018\Казачество\Казак\IMG-20171027-WA00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1214422"/>
            <a:ext cx="257176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НАСТРОЕНИЕ\2017-2018\Казачество\Казак\IMG-20171027-WA001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214422"/>
            <a:ext cx="264320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000100" y="5214950"/>
            <a:ext cx="1214446" cy="142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dirty="0">
                <a:latin typeface="+mj-lt"/>
                <a:ea typeface="+mj-ea"/>
                <a:cs typeface="+mj-cs"/>
              </a:rPr>
              <a:t>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                           </a:t>
            </a:r>
            <a:r>
              <a:rPr kumimoji="0" lang="ru-RU" sz="6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Рис. 5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071934" y="5214950"/>
            <a:ext cx="1214446" cy="142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dirty="0">
                <a:latin typeface="+mj-lt"/>
                <a:ea typeface="+mj-ea"/>
                <a:cs typeface="+mj-cs"/>
              </a:rPr>
              <a:t>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                           </a:t>
            </a:r>
            <a:r>
              <a:rPr kumimoji="0" lang="ru-RU" sz="6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Рис. 6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000892" y="5214950"/>
            <a:ext cx="1214446" cy="142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dirty="0">
                <a:latin typeface="+mj-lt"/>
                <a:ea typeface="+mj-ea"/>
                <a:cs typeface="+mj-cs"/>
              </a:rPr>
              <a:t>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                           </a:t>
            </a:r>
            <a:r>
              <a:rPr kumimoji="0" lang="ru-RU" sz="6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Рис. 7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>
                <a:latin typeface="Impact" pitchFamily="34" charset="0"/>
              </a:rPr>
              <a:t>Рис.8 </a:t>
            </a:r>
            <a:r>
              <a:rPr lang="en-US" sz="2400" dirty="0">
                <a:latin typeface="Impact" pitchFamily="34" charset="0"/>
              </a:rPr>
              <a:t>Шлифование поверхности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" name="Рисунок 11" descr="D:\НАСТРОЕНИЕ\2017-2018\Казачество\Казак\IMG_20171027_1432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3141" y="1214422"/>
            <a:ext cx="435771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>
                <a:latin typeface="Impact" pitchFamily="34" charset="0"/>
              </a:rPr>
              <a:t> Рис.9 Переведенный рисунок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D:\НАСТРОЕНИЕ\2017-2018\Казачество\Казак\IMG_20171014_151526.jpg"/>
          <p:cNvPicPr/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1607323" y="1214422"/>
            <a:ext cx="5929354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ubfk.ru/wp-content/uploads/2016/06/classic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>
                <a:latin typeface="Impact" pitchFamily="34" charset="0"/>
              </a:rPr>
              <a:t> </a:t>
            </a:r>
            <a:r>
              <a:rPr lang="ru-RU" sz="2700" dirty="0" smtClean="0">
                <a:latin typeface="Impact" pitchFamily="34" charset="0"/>
              </a:rPr>
              <a:t/>
            </a:r>
            <a:br>
              <a:rPr lang="ru-RU" sz="2700" dirty="0" smtClean="0">
                <a:latin typeface="Impact" pitchFamily="34" charset="0"/>
              </a:rPr>
            </a:br>
            <a:r>
              <a:rPr lang="ru-RU" sz="2400" dirty="0" smtClean="0">
                <a:latin typeface="Impact" pitchFamily="34" charset="0"/>
              </a:rPr>
              <a:t>Рис</a:t>
            </a:r>
            <a:r>
              <a:rPr lang="ru-RU" sz="2400" dirty="0">
                <a:latin typeface="Impact" pitchFamily="34" charset="0"/>
              </a:rPr>
              <a:t>. 10 Процесс выжигания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 descr="C:\Users\zz\Desktop\VID_20171021_154230[(000181)2017-11-06-13-55-03]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6786" y="1000108"/>
            <a:ext cx="3250429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39</Words>
  <Application>Microsoft Office PowerPoint</Application>
  <PresentationFormat>Экран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Муниципальное образовательное автономное учреждение дополнительного образования  «Центр детского творчества города Шимановска» </vt:lpstr>
      <vt:lpstr>Рис.1 Фанера 1525х1525х4 мм. </vt:lpstr>
      <vt:lpstr>  Рис.2 Горизонтальное положение листа фанеры  </vt:lpstr>
      <vt:lpstr>   Рис.3 Разметка   </vt:lpstr>
      <vt:lpstr>   Рис.4 Рисунок формата А2   </vt:lpstr>
      <vt:lpstr>   Пиление   </vt:lpstr>
      <vt:lpstr>     Рис.8 Шлифование поверхности    </vt:lpstr>
      <vt:lpstr>      Рис.9 Переведенный рисунок     </vt:lpstr>
      <vt:lpstr>       Рис. 10 Процесс выжигания     </vt:lpstr>
      <vt:lpstr>       Поэтапного выжигания     </vt:lpstr>
      <vt:lpstr>         Рис.13 Увеличенный часть работы      </vt:lpstr>
      <vt:lpstr>         Рис.14 Готовая работа      </vt:lpstr>
      <vt:lpstr>         Рис.15 Композиция с готовой работой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образовательное автономное учреждение дополнительного образования  «Центр детского творчества города Шимановска»</dc:title>
  <dc:creator>Пользователь Windows</dc:creator>
  <cp:lastModifiedBy>GMR</cp:lastModifiedBy>
  <cp:revision>19</cp:revision>
  <dcterms:created xsi:type="dcterms:W3CDTF">2017-11-12T10:14:54Z</dcterms:created>
  <dcterms:modified xsi:type="dcterms:W3CDTF">2021-06-16T20:49:29Z</dcterms:modified>
</cp:coreProperties>
</file>