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0" d="100"/>
          <a:sy n="80" d="100"/>
        </p:scale>
        <p:origin x="754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838394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243334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8137771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852702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55261501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674108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1794796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6829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144722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466939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67813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375031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495560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695047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36217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660179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336E6E-0C1B-4FBD-B722-FAD259373838}" type="datetimeFigureOut">
              <a:rPr lang="ru-RU" smtClean="0"/>
              <a:t>20.02.2025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76AB9E0A-F5A8-43BD-A9B1-AD5EA8EDF5A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41689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61257" y="914400"/>
            <a:ext cx="9250878" cy="5189517"/>
          </a:xfrm>
        </p:spPr>
        <p:txBody>
          <a:bodyPr>
            <a:normAutofit/>
          </a:bodyPr>
          <a:lstStyle/>
          <a:p>
            <a:r>
              <a:rPr lang="ru-RU" b="1" i="1" dirty="0"/>
              <a:t>Тема урока:</a:t>
            </a:r>
            <a:br>
              <a:rPr lang="ru-RU" b="1" i="1" dirty="0"/>
            </a:br>
            <a:r>
              <a:rPr lang="ru-RU" b="1" i="1" dirty="0"/>
              <a:t> </a:t>
            </a:r>
            <a:r>
              <a:rPr lang="ru-RU" dirty="0"/>
              <a:t>Общие характеристики пакетов прикладных программ, предназначенных для обработки информации.</a:t>
            </a:r>
            <a:endParaRPr lang="ru-RU" b="1" dirty="0"/>
          </a:p>
        </p:txBody>
      </p:sp>
    </p:spTree>
    <p:extLst>
      <p:ext uri="{BB962C8B-B14F-4D97-AF65-F5344CB8AC3E}">
        <p14:creationId xmlns:p14="http://schemas.microsoft.com/office/powerpoint/2010/main" val="19139307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Цель урока: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58140" y="1211283"/>
            <a:ext cx="9892146" cy="4830079"/>
          </a:xfrm>
        </p:spPr>
        <p:txBody>
          <a:bodyPr>
            <a:normAutofit fontScale="92500"/>
          </a:bodyPr>
          <a:lstStyle/>
          <a:p>
            <a:pPr algn="just">
              <a:lnSpc>
                <a:spcPct val="120000"/>
              </a:lnSpc>
            </a:pPr>
            <a:r>
              <a:rPr lang="ru-RU" sz="3500" dirty="0"/>
              <a:t>научиться подбирать аппаратное и программное ПО в соответствии с целью его использования, наглядно представляя результаты в презентации и используя свои знания, полученные на уроках</a:t>
            </a:r>
            <a:r>
              <a:rPr lang="ru-RU" sz="3500" i="1" dirty="0"/>
              <a:t> </a:t>
            </a:r>
            <a:r>
              <a:rPr lang="ru-RU" sz="3500" dirty="0"/>
              <a:t>по МДК 05.04 Организация деятельности «Оператора электронно-вычислительных машин» и дисциплине МДК 05.03 Пакеты прикладных программ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815248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Решение теста: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https://onlinetestpad.com/ipol25z6hj6wy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774917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i="1" dirty="0"/>
              <a:t>ЗАДАНИЕ:</a:t>
            </a:r>
            <a:r>
              <a:rPr lang="ru-RU" dirty="0"/>
              <a:t> 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 algn="just"/>
            <a:r>
              <a:rPr lang="ru-RU" sz="2800" dirty="0"/>
              <a:t>создаем 4 фирмы-</a:t>
            </a:r>
            <a:r>
              <a:rPr lang="ru-RU" sz="2800" dirty="0" err="1"/>
              <a:t>микрогруппы</a:t>
            </a:r>
            <a:r>
              <a:rPr lang="ru-RU" sz="2800" dirty="0"/>
              <a:t>;</a:t>
            </a:r>
          </a:p>
          <a:p>
            <a:pPr lvl="0" algn="just"/>
            <a:r>
              <a:rPr lang="ru-RU" sz="2800" dirty="0"/>
              <a:t>назначается руководитель фирмы;</a:t>
            </a:r>
          </a:p>
          <a:p>
            <a:pPr lvl="0" algn="just"/>
            <a:r>
              <a:rPr lang="ru-RU" sz="2800" dirty="0"/>
              <a:t>в каждой фирме необходимо распределить должности, согласно должностным инструкциям ;</a:t>
            </a:r>
          </a:p>
          <a:p>
            <a:pPr lvl="0" algn="just"/>
            <a:r>
              <a:rPr lang="ru-RU" sz="2800" dirty="0"/>
              <a:t>проводится анализ инструкции и определяется деятельность сотрудника;</a:t>
            </a:r>
          </a:p>
          <a:p>
            <a:pPr lvl="0" algn="just"/>
            <a:r>
              <a:rPr lang="ru-RU" sz="2800" dirty="0"/>
              <a:t>фирма выбирает себе название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082783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i="1" dirty="0"/>
              <a:t>Выполнение технического задания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508167"/>
            <a:ext cx="8596668" cy="4533196"/>
          </a:xfrm>
        </p:spPr>
        <p:txBody>
          <a:bodyPr>
            <a:normAutofit/>
          </a:bodyPr>
          <a:lstStyle/>
          <a:p>
            <a:pPr lvl="0" algn="just"/>
            <a:r>
              <a:rPr lang="ru-RU" sz="3600" dirty="0"/>
              <a:t>Подобрать АО для работы фирмы-заказчика.</a:t>
            </a:r>
          </a:p>
          <a:p>
            <a:pPr lvl="0" algn="just"/>
            <a:r>
              <a:rPr lang="ru-RU" sz="3600" dirty="0"/>
              <a:t>Проверить соответствие АО.</a:t>
            </a:r>
          </a:p>
          <a:p>
            <a:pPr lvl="0" algn="just"/>
            <a:r>
              <a:rPr lang="ru-RU" sz="3600" dirty="0"/>
              <a:t>Подобрать ПО для работы фирмы-заказчика.</a:t>
            </a:r>
          </a:p>
          <a:p>
            <a:pPr lvl="0" algn="just"/>
            <a:r>
              <a:rPr lang="ru-RU" sz="3600" dirty="0"/>
              <a:t>Создать презентацию .</a:t>
            </a:r>
          </a:p>
          <a:p>
            <a:pPr lvl="0" algn="just"/>
            <a:r>
              <a:rPr lang="ru-RU" sz="3600" dirty="0"/>
              <a:t>Защитить свой проект.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096721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Гимнастика для глаз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https://www.youtube.com/watch?v=S7U8ExhCK50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334067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44187"/>
          </a:xfrm>
        </p:spPr>
        <p:txBody>
          <a:bodyPr/>
          <a:lstStyle/>
          <a:p>
            <a:r>
              <a:rPr lang="ru-RU" b="1" dirty="0"/>
              <a:t>Презентация компаний </a:t>
            </a:r>
            <a:endParaRPr lang="ru-RU" dirty="0"/>
          </a:p>
        </p:txBody>
      </p:sp>
      <p:pic>
        <p:nvPicPr>
          <p:cNvPr id="6" name="Объект 5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598629" y="1353786"/>
            <a:ext cx="9079761" cy="525888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361610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08561"/>
          </a:xfrm>
        </p:spPr>
        <p:txBody>
          <a:bodyPr/>
          <a:lstStyle/>
          <a:p>
            <a:r>
              <a:rPr lang="ru-RU" b="1" i="1" dirty="0"/>
              <a:t>Рефлексия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70016" y="1579419"/>
            <a:ext cx="8703986" cy="4461944"/>
          </a:xfrm>
        </p:spPr>
        <p:txBody>
          <a:bodyPr>
            <a:normAutofit/>
          </a:bodyPr>
          <a:lstStyle/>
          <a:p>
            <a:pPr algn="just"/>
            <a:r>
              <a:rPr lang="ru-RU" sz="4400" dirty="0"/>
              <a:t>Как вы оцениваете свою работу на уроке?</a:t>
            </a:r>
          </a:p>
          <a:p>
            <a:pPr marL="0" indent="0" algn="just">
              <a:buNone/>
            </a:pPr>
            <a:endParaRPr lang="ru-RU" sz="4400" dirty="0"/>
          </a:p>
          <a:p>
            <a:pPr algn="just"/>
            <a:r>
              <a:rPr lang="ru-RU" sz="4400" dirty="0"/>
              <a:t>Что можно было бы улучшить с вашей точки зрения?</a:t>
            </a:r>
          </a:p>
        </p:txBody>
      </p:sp>
    </p:spTree>
    <p:extLst>
      <p:ext uri="{BB962C8B-B14F-4D97-AF65-F5344CB8AC3E}">
        <p14:creationId xmlns:p14="http://schemas.microsoft.com/office/powerpoint/2010/main" val="138952555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Задание для самостоятельной работы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436915"/>
            <a:ext cx="8596668" cy="4604448"/>
          </a:xfrm>
        </p:spPr>
        <p:txBody>
          <a:bodyPr>
            <a:noAutofit/>
          </a:bodyPr>
          <a:lstStyle/>
          <a:p>
            <a:pPr algn="just"/>
            <a:r>
              <a:rPr lang="ru-RU" sz="3200" i="1" dirty="0"/>
              <a:t>Подготовиться к опросу по разделу: Обработка экономической, статистической информации средствами пакетов прикладных программ</a:t>
            </a:r>
            <a:endParaRPr lang="ru-RU" sz="3200" dirty="0"/>
          </a:p>
          <a:p>
            <a:pPr algn="just"/>
            <a:r>
              <a:rPr lang="ru-RU" sz="3200" i="1" dirty="0"/>
              <a:t>Подготовиться к защите практической работы по дисциплине ОП 05.03 Операционные системы и среды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1577068524"/>
      </p:ext>
    </p:extLst>
  </p:cSld>
  <p:clrMapOvr>
    <a:masterClrMapping/>
  </p:clrMapOvr>
</p:sld>
</file>

<file path=ppt/theme/theme1.xml><?xml version="1.0" encoding="utf-8"?>
<a:theme xmlns:a="http://schemas.openxmlformats.org/drawingml/2006/main" name="Грань">
  <a:themeElements>
    <a:clrScheme name="Грань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Грань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рань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42</TotalTime>
  <Words>203</Words>
  <Application>Microsoft Office PowerPoint</Application>
  <PresentationFormat>Широкоэкранный</PresentationFormat>
  <Paragraphs>27</Paragraphs>
  <Slides>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3" baseType="lpstr">
      <vt:lpstr>Arial</vt:lpstr>
      <vt:lpstr>Trebuchet MS</vt:lpstr>
      <vt:lpstr>Wingdings 3</vt:lpstr>
      <vt:lpstr>Грань</vt:lpstr>
      <vt:lpstr>Тема урока:  Общие характеристики пакетов прикладных программ, предназначенных для обработки информации.</vt:lpstr>
      <vt:lpstr>Цель урока:</vt:lpstr>
      <vt:lpstr>Решение теста:</vt:lpstr>
      <vt:lpstr>ЗАДАНИЕ:  </vt:lpstr>
      <vt:lpstr>Выполнение технического задания </vt:lpstr>
      <vt:lpstr>Гимнастика для глаз </vt:lpstr>
      <vt:lpstr>Презентация компаний </vt:lpstr>
      <vt:lpstr>Рефлексия</vt:lpstr>
      <vt:lpstr>Задание для самостоятельной работы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 урока: Общие характеристики пакетов прикладных программ, предназначенных для обработки информации.</dc:title>
  <dc:creator>Савченко Елена Алексеевна</dc:creator>
  <cp:lastModifiedBy>Студент</cp:lastModifiedBy>
  <cp:revision>5</cp:revision>
  <dcterms:created xsi:type="dcterms:W3CDTF">2022-06-16T08:01:22Z</dcterms:created>
  <dcterms:modified xsi:type="dcterms:W3CDTF">2025-02-20T07:52:40Z</dcterms:modified>
</cp:coreProperties>
</file>

<file path=docProps/thumbnail.jpeg>
</file>