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3" r:id="rId8"/>
    <p:sldId id="270" r:id="rId9"/>
    <p:sldId id="261" r:id="rId10"/>
    <p:sldId id="265" r:id="rId11"/>
    <p:sldId id="268" r:id="rId12"/>
    <p:sldId id="264" r:id="rId13"/>
    <p:sldId id="262" r:id="rId14"/>
    <p:sldId id="271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50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16.05.2024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84249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Семейные традиции         </a:t>
            </a:r>
          </a:p>
          <a:p>
            <a:pPr>
              <a:lnSpc>
                <a:spcPct val="200000"/>
              </a:lnSpc>
            </a:pPr>
            <a:r>
              <a:rPr lang="ru-RU" sz="48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    на земле кубанской 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" t="22348" r="61253" b="45190"/>
          <a:stretch/>
        </p:blipFill>
        <p:spPr bwMode="auto">
          <a:xfrm>
            <a:off x="340431" y="1445899"/>
            <a:ext cx="2873957" cy="2939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8620" y="494032"/>
            <a:ext cx="86609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Воспитание детей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            в казачьих 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семьях </a:t>
            </a:r>
            <a:endParaRPr lang="ru-RU" sz="40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                                     </a:t>
            </a:r>
            <a:endParaRPr lang="ru-RU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8" b="62954"/>
          <a:stretch/>
        </p:blipFill>
        <p:spPr bwMode="auto">
          <a:xfrm>
            <a:off x="6191672" y="1801902"/>
            <a:ext cx="2952328" cy="2227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14388" y="1940275"/>
            <a:ext cx="3135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и обычаи на Кубани включали подготовку мальчиков к военной жизни. Проводились обряды посвящения в воины.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15" t="54810"/>
          <a:stretch/>
        </p:blipFill>
        <p:spPr bwMode="auto">
          <a:xfrm>
            <a:off x="4337975" y="3879267"/>
            <a:ext cx="2426253" cy="207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4437" y="4255095"/>
            <a:ext cx="39435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Мальчику  все родственники и друзья приносили в дар  на зубок оружие, патроны, пули, лук и стрелы. 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0696" y="4029778"/>
            <a:ext cx="19726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детства мальчики в казачьих семьях учились держать в руках шашку и скакать на лошади.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3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9" t="16319" r="63871" b="42848"/>
          <a:stretch/>
        </p:blipFill>
        <p:spPr bwMode="auto">
          <a:xfrm>
            <a:off x="6012160" y="561320"/>
            <a:ext cx="2189434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6" t="20861" r="2505"/>
          <a:stretch/>
        </p:blipFill>
        <p:spPr bwMode="auto">
          <a:xfrm>
            <a:off x="636417" y="2825447"/>
            <a:ext cx="2127958" cy="2771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0" y="3645505"/>
            <a:ext cx="3868038" cy="255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9201" y="764704"/>
            <a:ext cx="49012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Девочки начинали работать с раннего возраста. С пятилетнего возраста она могла уже быть нянькой для младших детей 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64375" y="2334364"/>
            <a:ext cx="27208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училась вышивать, шить, вязать спицами и крючком. Это должна  уметь каждая казачка. Делалось это в 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игре: обшивали кукол, а учились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всю жизнь.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60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53" t="19975" r="25295" b="33430"/>
          <a:stretch/>
        </p:blipFill>
        <p:spPr bwMode="auto">
          <a:xfrm>
            <a:off x="1555958" y="4126564"/>
            <a:ext cx="4099713" cy="2717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 descr="https://avatars.mds.yandex.net/i?id=3300530eb49c0b799846c440ee0afca30b19b0ed-11444350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985" y="2190348"/>
            <a:ext cx="3246015" cy="2473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620688"/>
            <a:ext cx="8265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Уважение </a:t>
            </a:r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старшего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–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один из главных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                      обычаев казако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3487" y="1898220"/>
            <a:ext cx="56321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присутствии старшего человека не разрешалось сидеть и разговаривать без разрешения.  Считалось непристойным обгонять старика, надо было спросить разрешения, чтобы пройти. Младший старшему обязан уступать дорогу.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466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1DAC7"/>
              </a:clrFrom>
              <a:clrTo>
                <a:srgbClr val="E1DA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3"/>
          <a:stretch/>
        </p:blipFill>
        <p:spPr bwMode="auto">
          <a:xfrm>
            <a:off x="561256" y="1466895"/>
            <a:ext cx="8136904" cy="535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770801"/>
            <a:ext cx="58160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Ремесла на Кубани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46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2115">
            <a:off x="158877" y="1244079"/>
            <a:ext cx="4549675" cy="3542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6595">
            <a:off x="6186530" y="1372835"/>
            <a:ext cx="2188745" cy="3097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14642" y="548680"/>
            <a:ext cx="56236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Символ   семьи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94" y="4340340"/>
            <a:ext cx="3333750" cy="2219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6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" t="10015" r="2491" b="8156"/>
          <a:stretch/>
        </p:blipFill>
        <p:spPr bwMode="auto">
          <a:xfrm>
            <a:off x="1115616" y="1484784"/>
            <a:ext cx="7164149" cy="4677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57024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Край один – народов </a:t>
            </a:r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  много        </a:t>
            </a:r>
            <a:endParaRPr lang="ru-RU" sz="4000" dirty="0" smtClean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r>
              <a:rPr lang="ru-RU" sz="44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sz="44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                                 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01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" t="-2470" r="3904" b="2470"/>
          <a:stretch/>
        </p:blipFill>
        <p:spPr bwMode="auto">
          <a:xfrm>
            <a:off x="2299514" y="1625898"/>
            <a:ext cx="4538236" cy="49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9200" y="548680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Arial Black" panose="020B0A04020102020204" pitchFamily="34" charset="0"/>
              </a:rPr>
              <a:t>адо знать и беречь традиции народа и своей семьи! 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098897"/>
            <a:ext cx="4947188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3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anose="02010803020104030203" pitchFamily="2" charset="-79"/>
              </a:rPr>
              <a:t>7 </a:t>
            </a:r>
            <a:r>
              <a:rPr lang="ru-RU" sz="23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cs typeface="Aharoni" panose="02010803020104030203" pitchFamily="2" charset="-79"/>
              </a:rPr>
              <a:t>я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440" y="544899"/>
            <a:ext cx="73516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6600" dirty="0" smtClean="0">
                <a:solidFill>
                  <a:srgbClr val="7030A0"/>
                </a:solidFill>
              </a:rPr>
              <a:t>Разгадайте ребус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84223" y="4653136"/>
            <a:ext cx="43011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</a:rPr>
              <a:t>СЕМЬЯ 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57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DSC_068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51" y="476672"/>
            <a:ext cx="3923165" cy="260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4234" y="3391886"/>
            <a:ext cx="44244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Традиции и  обычаи народов, создают образ страны, основывают историю, предсказывают будущее. Поэтому очень важно знать традиции и обычаи народов и народностей , которые живут рядом, сохраняя свою самобытность.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8216" y="332656"/>
            <a:ext cx="41685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/>
              </a:rPr>
              <a:t>Семья – это дом, папа и мама, близкие люди. Это общие заботы, радости и дела. Это любовь и счастье. </a:t>
            </a:r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Times New Roman"/>
            </a:endParaRPr>
          </a:p>
          <a:p>
            <a:pPr algn="just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/>
              </a:rPr>
              <a:t>Семья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/>
              </a:rPr>
              <a:t>– это тыл и фундамент, на котором строится вся жизнь. Все мы рождаемся в семье, а вырастая, создаем свою собственную</a:t>
            </a:r>
            <a:r>
              <a:rPr lang="ru-RU" sz="2400" dirty="0">
                <a:solidFill>
                  <a:srgbClr val="000000"/>
                </a:solidFill>
                <a:latin typeface="Times New Roman"/>
              </a:rPr>
              <a:t>. </a:t>
            </a:r>
            <a:endParaRPr lang="ru-RU" sz="2400" dirty="0"/>
          </a:p>
        </p:txBody>
      </p:sp>
      <p:pic>
        <p:nvPicPr>
          <p:cNvPr id="1033" name="Picture 9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244" y="3945114"/>
            <a:ext cx="3486523" cy="230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24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https://avatars.mds.yandex.net/i?id=98c452a690c52be3ed6caec2f1df14f2a069caad-1137837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079248"/>
            <a:ext cx="2277616" cy="325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37212" y="721456"/>
            <a:ext cx="4482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Дом казака 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25" y="3766105"/>
            <a:ext cx="4464496" cy="297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 descr="https://avatars.mds.yandex.net/i?id=b0d9518c1dd4953028ff8b83575d8c738bc9bad9-5236906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7" t="8021" r="20092" b="9251"/>
          <a:stretch/>
        </p:blipFill>
        <p:spPr bwMode="auto">
          <a:xfrm>
            <a:off x="4422444" y="1556792"/>
            <a:ext cx="2381803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4978"/>
            <a:ext cx="2897514" cy="1788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286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Стол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238" y="2996952"/>
            <a:ext cx="5249819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ownloads\128441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7" t="21884" r="1"/>
          <a:stretch/>
        </p:blipFill>
        <p:spPr bwMode="auto">
          <a:xfrm>
            <a:off x="506832" y="1700808"/>
            <a:ext cx="436120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2776" y="581779"/>
            <a:ext cx="84305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Стол в казачьей семье 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30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avatars.mds.yandex.net/i?id=35f716ac7ba284be83b837cb7880ea6a1098030f-1154184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72" y="1873277"/>
            <a:ext cx="4739608" cy="364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682236"/>
            <a:ext cx="53623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Пища казаков </a:t>
            </a:r>
            <a:endParaRPr lang="ru-RU" sz="48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92080" y="1340768"/>
            <a:ext cx="36358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Главная особенность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кубанского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борща: </a:t>
            </a:r>
          </a:p>
          <a:p>
            <a:pPr algn="ctr"/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кубанского борща - от золотистого до рыжего, но не рубиновый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бордовый! Причина тому - </a:t>
            </a:r>
            <a:r>
              <a:rPr lang="ru-RU" sz="20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борщевой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буряк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который в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отличие от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свеклы столовой имеет розовый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цвет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свежая капуста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Также важна </a:t>
            </a:r>
            <a:r>
              <a:rPr lang="ru-RU" sz="2000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затолчка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сала, чеснока, соли и лука, обилие зелени, корни петрушки и пастернака для придания борщу неповторимого аромата .</a:t>
            </a:r>
          </a:p>
        </p:txBody>
      </p:sp>
    </p:spTree>
    <p:extLst>
      <p:ext uri="{BB962C8B-B14F-4D97-AF65-F5344CB8AC3E}">
        <p14:creationId xmlns:p14="http://schemas.microsoft.com/office/powerpoint/2010/main" val="34454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2852936"/>
            <a:ext cx="8452048" cy="322718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ук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свёкла,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укроп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петрушка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соль, мясо,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вода, 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перец,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свежая 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капуста,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фасоль, томат</a:t>
            </a:r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картофель.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44231"/>
            <a:ext cx="80212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 Игра  </a:t>
            </a:r>
          </a:p>
          <a:p>
            <a:pPr algn="just"/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    « </a:t>
            </a:r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Кубанский</a:t>
            </a: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борщ»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52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8618" y="476672"/>
            <a:ext cx="324036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Каравай</a:t>
            </a:r>
            <a:r>
              <a:rPr lang="ru-RU" sz="4800" dirty="0" smtClean="0">
                <a:latin typeface="Arial Black" panose="020B0A04020102020204" pitchFamily="34" charset="0"/>
              </a:rPr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04" b="13863"/>
          <a:stretch/>
        </p:blipFill>
        <p:spPr bwMode="auto">
          <a:xfrm>
            <a:off x="467544" y="692696"/>
            <a:ext cx="5107338" cy="27293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36641"/>
            <a:ext cx="3960440" cy="2640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645024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Каравай – это хлеб, но не простой , а праздничный. Своей круглой  формой напоминает солнышко .Солнце дарит свет и тепло, а каравай дарит тепло человеческих рук.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28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ccfa18a2f3cf4fe0334d3e51bc4db2ef05936f19-1079286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54" y="1630736"/>
            <a:ext cx="5154193" cy="338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18153" y="880636"/>
            <a:ext cx="6066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Гостеприимство 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Picture background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428491" y="2132856"/>
            <a:ext cx="35362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Кубанцы встречают гостей хлебом – солью.  </a:t>
            </a:r>
          </a:p>
          <a:p>
            <a:pPr algn="just"/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Хлеб  и соль – символы гостеприимства. Соль, по мнению предков, защищает от злых духов.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7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967</TotalTime>
  <Words>436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Стол </vt:lpstr>
      <vt:lpstr>Презентация PowerPoint</vt:lpstr>
      <vt:lpstr>Презентация PowerPoint</vt:lpstr>
      <vt:lpstr>Каравай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51</cp:revision>
  <dcterms:created xsi:type="dcterms:W3CDTF">2024-05-12T16:02:05Z</dcterms:created>
  <dcterms:modified xsi:type="dcterms:W3CDTF">2024-05-16T19:51:40Z</dcterms:modified>
</cp:coreProperties>
</file>