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0" r:id="rId13"/>
    <p:sldId id="272" r:id="rId14"/>
    <p:sldId id="269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88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D4292-F7F0-4998-95FC-CDF6C3B4081F}" type="datetimeFigureOut">
              <a:rPr lang="ru-RU" smtClean="0"/>
              <a:pPr/>
              <a:t>08.11.2020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07E0336-5B4C-42AD-9BC9-00627EB00A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D4292-F7F0-4998-95FC-CDF6C3B4081F}" type="datetimeFigureOut">
              <a:rPr lang="ru-RU" smtClean="0"/>
              <a:pPr/>
              <a:t>08.11.2020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E0336-5B4C-42AD-9BC9-00627EB00A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D4292-F7F0-4998-95FC-CDF6C3B4081F}" type="datetimeFigureOut">
              <a:rPr lang="ru-RU" smtClean="0"/>
              <a:pPr/>
              <a:t>08.11.2020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E0336-5B4C-42AD-9BC9-00627EB00A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D4292-F7F0-4998-95FC-CDF6C3B4081F}" type="datetimeFigureOut">
              <a:rPr lang="ru-RU" smtClean="0"/>
              <a:pPr/>
              <a:t>08.11.2020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07E0336-5B4C-42AD-9BC9-00627EB00A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D4292-F7F0-4998-95FC-CDF6C3B4081F}" type="datetimeFigureOut">
              <a:rPr lang="ru-RU" smtClean="0"/>
              <a:pPr/>
              <a:t>08.11.2020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E0336-5B4C-42AD-9BC9-00627EB00A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D4292-F7F0-4998-95FC-CDF6C3B4081F}" type="datetimeFigureOut">
              <a:rPr lang="ru-RU" smtClean="0"/>
              <a:pPr/>
              <a:t>08.11.2020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E0336-5B4C-42AD-9BC9-00627EB00A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D4292-F7F0-4998-95FC-CDF6C3B4081F}" type="datetimeFigureOut">
              <a:rPr lang="ru-RU" smtClean="0"/>
              <a:pPr/>
              <a:t>08.11.2020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07E0336-5B4C-42AD-9BC9-00627EB00A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D4292-F7F0-4998-95FC-CDF6C3B4081F}" type="datetimeFigureOut">
              <a:rPr lang="ru-RU" smtClean="0"/>
              <a:pPr/>
              <a:t>08.11.2020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E0336-5B4C-42AD-9BC9-00627EB00A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D4292-F7F0-4998-95FC-CDF6C3B4081F}" type="datetimeFigureOut">
              <a:rPr lang="ru-RU" smtClean="0"/>
              <a:pPr/>
              <a:t>08.11.2020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E0336-5B4C-42AD-9BC9-00627EB00A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D4292-F7F0-4998-95FC-CDF6C3B4081F}" type="datetimeFigureOut">
              <a:rPr lang="ru-RU" smtClean="0"/>
              <a:pPr/>
              <a:t>08.11.2020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E0336-5B4C-42AD-9BC9-00627EB00A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D4292-F7F0-4998-95FC-CDF6C3B4081F}" type="datetimeFigureOut">
              <a:rPr lang="ru-RU" smtClean="0"/>
              <a:pPr/>
              <a:t>08.11.2020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E0336-5B4C-42AD-9BC9-00627EB00A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46D4292-F7F0-4998-95FC-CDF6C3B4081F}" type="datetimeFigureOut">
              <a:rPr lang="ru-RU" smtClean="0"/>
              <a:pPr/>
              <a:t>08.11.2020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07E0336-5B4C-42AD-9BC9-00627EB00A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8748463" cy="67403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7200" b="1" i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/>
                <a:latin typeface="Arial Black" pitchFamily="34" charset="0"/>
              </a:rPr>
              <a:t>Милый </a:t>
            </a:r>
          </a:p>
          <a:p>
            <a:pPr algn="ctr"/>
            <a:endParaRPr lang="ru-RU" sz="7200" b="1" i="1" cap="none" spc="0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effectLst/>
              <a:latin typeface="Arial Black" pitchFamily="34" charset="0"/>
            </a:endParaRPr>
          </a:p>
          <a:p>
            <a:pPr algn="ctr"/>
            <a:r>
              <a:rPr lang="ru-RU" sz="7200" b="1" i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Arial Black" pitchFamily="34" charset="0"/>
              </a:rPr>
              <a:t>у</a:t>
            </a:r>
            <a:r>
              <a:rPr lang="ru-RU" sz="7200" b="1" i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/>
                <a:latin typeface="Arial Black" pitchFamily="34" charset="0"/>
              </a:rPr>
              <a:t>голок</a:t>
            </a:r>
          </a:p>
          <a:p>
            <a:pPr algn="r"/>
            <a:r>
              <a:rPr lang="ru-RU" sz="7200" b="1" i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/>
                <a:latin typeface="Arial Black" pitchFamily="34" charset="0"/>
              </a:rPr>
              <a:t> малой </a:t>
            </a:r>
          </a:p>
          <a:p>
            <a:pPr algn="ctr"/>
            <a:endParaRPr lang="ru-RU" sz="7200" b="1" i="1" cap="none" spc="0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effectLst/>
              <a:latin typeface="Arial Black" pitchFamily="34" charset="0"/>
            </a:endParaRPr>
          </a:p>
          <a:p>
            <a:pPr algn="ctr"/>
            <a:r>
              <a:rPr lang="ru-RU" sz="7200" b="1" i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/>
                <a:latin typeface="Arial Black" pitchFamily="34" charset="0"/>
              </a:rPr>
              <a:t>Родины..!</a:t>
            </a:r>
            <a:endParaRPr lang="ru-RU" sz="7200" b="1" i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effectLst/>
              <a:latin typeface="Arial Black" pitchFamily="34" charset="0"/>
            </a:endParaRPr>
          </a:p>
        </p:txBody>
      </p:sp>
    </p:spTree>
  </p:cSld>
  <p:clrMapOvr>
    <a:masterClrMapping/>
  </p:clrMapOvr>
  <p:transition advTm="20327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562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2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453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5122" y="1554163"/>
            <a:ext cx="8046155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641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68503" y="0"/>
            <a:ext cx="941250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343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09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469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2834" y="-126980"/>
            <a:ext cx="9236834" cy="6984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1187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Пользователь\Desktop\для андрея\Посёлок\А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191000" y="-2438400"/>
            <a:ext cx="17526000" cy="11734800"/>
          </a:xfrm>
          <a:prstGeom prst="rect">
            <a:avLst/>
          </a:prstGeom>
          <a:noFill/>
        </p:spPr>
      </p:pic>
    </p:spTree>
  </p:cSld>
  <p:clrMapOvr>
    <a:masterClrMapping/>
  </p:clrMapOvr>
  <p:transition advTm="10453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Пользователь\Desktop\для андрея\Посёлок\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10469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Пользователь\Desktop\для андрея\DSC0008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97614" y="-1"/>
            <a:ext cx="9641614" cy="7231211"/>
          </a:xfrm>
          <a:prstGeom prst="rect">
            <a:avLst/>
          </a:prstGeom>
          <a:noFill/>
        </p:spPr>
      </p:pic>
    </p:spTree>
  </p:cSld>
  <p:clrMapOvr>
    <a:masterClrMapping/>
  </p:clrMapOvr>
  <p:transition advTm="10453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1838" y="0"/>
            <a:ext cx="9185838" cy="6889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734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42227" cy="6931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281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2061" y="0"/>
            <a:ext cx="9206061" cy="6904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515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1838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485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1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50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44</TotalTime>
  <Words>6</Words>
  <Application>Microsoft Office PowerPoint</Application>
  <PresentationFormat>Экран (4:3)</PresentationFormat>
  <Paragraphs>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6</cp:revision>
  <dcterms:created xsi:type="dcterms:W3CDTF">2020-11-08T09:17:02Z</dcterms:created>
  <dcterms:modified xsi:type="dcterms:W3CDTF">2020-11-08T10:04:27Z</dcterms:modified>
</cp:coreProperties>
</file>