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7" r:id="rId6"/>
    <p:sldId id="261" r:id="rId7"/>
    <p:sldId id="278" r:id="rId8"/>
    <p:sldId id="279" r:id="rId9"/>
    <p:sldId id="280" r:id="rId10"/>
    <p:sldId id="281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1" r:id="rId19"/>
    <p:sldId id="272" r:id="rId20"/>
    <p:sldId id="273" r:id="rId21"/>
    <p:sldId id="282" r:id="rId22"/>
    <p:sldId id="283" r:id="rId23"/>
    <p:sldId id="284" r:id="rId24"/>
    <p:sldId id="285" r:id="rId25"/>
    <p:sldId id="286" r:id="rId26"/>
    <p:sldId id="274" r:id="rId27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58BEB-BB36-44DE-8959-06054F2E70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738F8-EEC3-4FDD-9E95-F094789827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350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58BEB-BB36-44DE-8959-06054F2E70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738F8-EEC3-4FDD-9E95-F094789827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75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58BEB-BB36-44DE-8959-06054F2E70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738F8-EEC3-4FDD-9E95-F094789827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872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58BEB-BB36-44DE-8959-06054F2E70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738F8-EEC3-4FDD-9E95-F094789827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041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58BEB-BB36-44DE-8959-06054F2E70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738F8-EEC3-4FDD-9E95-F094789827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160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58BEB-BB36-44DE-8959-06054F2E70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738F8-EEC3-4FDD-9E95-F094789827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63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58BEB-BB36-44DE-8959-06054F2E70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738F8-EEC3-4FDD-9E95-F094789827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746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58BEB-BB36-44DE-8959-06054F2E70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738F8-EEC3-4FDD-9E95-F094789827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710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58BEB-BB36-44DE-8959-06054F2E70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738F8-EEC3-4FDD-9E95-F094789827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79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58BEB-BB36-44DE-8959-06054F2E70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738F8-EEC3-4FDD-9E95-F094789827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678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58BEB-BB36-44DE-8959-06054F2E70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738F8-EEC3-4FDD-9E95-F094789827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692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C58BEB-BB36-44DE-8959-06054F2E70A5}" type="datetimeFigureOut">
              <a:rPr lang="ru-RU" smtClean="0"/>
              <a:t>15.12.2022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738F8-EEC3-4FDD-9E95-F094789827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535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Традиции английского чаепития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9997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3466728" cy="5890666"/>
          </a:xfrm>
        </p:spPr>
        <p:txBody>
          <a:bodyPr>
            <a:normAutofit/>
          </a:bodyPr>
          <a:lstStyle/>
          <a:p>
            <a:pPr algn="l"/>
            <a:r>
              <a:rPr lang="ru-RU" sz="2800" i="1" dirty="0"/>
              <a:t>Чай, как правило, подают с лимоном или молоком. Раньше чай пили просто так, без добавок, но по мере увеличения занятости людей, в чай стали добавлять молоко чтобы охладить его и не ждать, пока он остынет.</a:t>
            </a:r>
          </a:p>
        </p:txBody>
      </p:sp>
      <p:pic>
        <p:nvPicPr>
          <p:cNvPr id="4098" name="Picture 2" descr="C:\Users\Админ\Desktop\img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7" y="2564905"/>
            <a:ext cx="2789287" cy="3869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дмин\Desktop\img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224" y="188640"/>
            <a:ext cx="2409825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987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3200" y="457200"/>
            <a:ext cx="4673600" cy="5562600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English know how to make tea and what it does for you.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liannebremer.com/wp-content/uploads/2013/11/tea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313" y="1371600"/>
            <a:ext cx="6899965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5754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68288" y="623887"/>
            <a:ext cx="6172200" cy="4873625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27913" y="1892300"/>
            <a:ext cx="4746284" cy="5693574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Seven cups of it make you up in the morning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nine cups will put you to sleep at night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146" name="Picture 2" descr="http://mirchek.ru/wp-content/uploads/2015/05/file3-632x3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106362"/>
            <a:ext cx="6364985" cy="313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3196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9288" y="987425"/>
            <a:ext cx="3932237" cy="3811588"/>
          </a:xfrm>
        </p:spPr>
        <p:txBody>
          <a:bodyPr>
            <a:no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you are hot, tea will cool you off, and if you are cold, it will warm you up.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loonycook.ru/wp-content/uploads/2015/10/%D1%87%D0%B0%D0%B5%D0%BF%D0%B8%D1%82%D0%B8%D0%B5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5" r="6115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0633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is tea, there is hope.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0" name="Picture 4" descr="http://old.ahmadtea.ua/userfiles/images/Tea_UoBM/teaset/tableserv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18" b="18218"/>
          <a:stretch>
            <a:fillRect/>
          </a:stretch>
        </p:blipFill>
        <p:spPr bwMode="auto">
          <a:xfrm>
            <a:off x="4676545" y="457200"/>
            <a:ext cx="7350345" cy="5803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60377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should always find time for tea.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s://fa707ec5abab9620c91c-e087a9513984a31bae18dd7ef8b1f502.ssl.cf1.rackcdn.com/9505525_high-tea-essentials_tb457dbf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488" y="1817688"/>
            <a:ext cx="4367512" cy="470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img.relax.ge/placegalery/iz/s400x400/izujoutabcmrjuevampprjgrda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1690688"/>
            <a:ext cx="6413500" cy="481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5725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English breakfast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mg.happy-giraffe.ru/v2/thumbs/e26e4ffdce15f4bc6711c767ffa68dac/9a/dd/cad39f8c029b069f880a9f4749a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26" y="1681163"/>
            <a:ext cx="5334001" cy="35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karimahscuisina.files.wordpress.com/2012/06/english-breakfast-june12-05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717" y="2505075"/>
            <a:ext cx="5937671" cy="3947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8466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tearoad.ru/wp-content/uploads/2016/03/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400" y="1"/>
            <a:ext cx="93517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32533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kolobuga.ru/wp-content/uploads/2016/08/D0BFD183D18DD180-D0BFD0BED0BBD18CD0B7D0B0-D0B8-D0B2D180D0B5D0B4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83577"/>
            <a:ext cx="6051973" cy="3404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bio-import.ru/images/image30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65125"/>
            <a:ext cx="5904295" cy="443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8085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o-polze.com/wp-content/uploads/2015/04/Black-tea-composition-with-mint-leaf-on-wooden-palett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125" y="127000"/>
            <a:ext cx="9367750" cy="6265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243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ru4.anyfad.com/items/t1@ca245ee5-b264-4e37-992a-dff16da5dae8/Big-Ben-godinnik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099" y="238125"/>
            <a:ext cx="9677401" cy="645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172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www.okofinista.ru/image/rasteniya3_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59969" cy="424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lentaregion.ru/wp-content/uploads/2015/12/chaj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575" y="3168800"/>
            <a:ext cx="6194425" cy="368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731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3140968"/>
            <a:ext cx="8625136" cy="3303240"/>
          </a:xfrm>
        </p:spPr>
        <p:txBody>
          <a:bodyPr>
            <a:normAutofit/>
          </a:bodyPr>
          <a:lstStyle/>
          <a:p>
            <a:r>
              <a:rPr lang="ru-RU" sz="2800" i="1" dirty="0" err="1">
                <a:solidFill>
                  <a:srgbClr val="C00000"/>
                </a:solidFill>
              </a:rPr>
              <a:t>Russian</a:t>
            </a:r>
            <a:r>
              <a:rPr lang="ru-RU" sz="2800" i="1" dirty="0">
                <a:solidFill>
                  <a:srgbClr val="C00000"/>
                </a:solidFill>
              </a:rPr>
              <a:t> </a:t>
            </a:r>
            <a:r>
              <a:rPr lang="ru-RU" sz="2800" i="1" dirty="0" err="1">
                <a:solidFill>
                  <a:srgbClr val="C00000"/>
                </a:solidFill>
              </a:rPr>
              <a:t>traditions</a:t>
            </a:r>
            <a:r>
              <a:rPr lang="ru-RU" sz="2800" i="1" dirty="0">
                <a:solidFill>
                  <a:srgbClr val="C00000"/>
                </a:solidFill>
              </a:rPr>
              <a:t> </a:t>
            </a:r>
            <a:r>
              <a:rPr lang="ru-RU" sz="2800" i="1" dirty="0" err="1">
                <a:solidFill>
                  <a:srgbClr val="C00000"/>
                </a:solidFill>
              </a:rPr>
              <a:t>of</a:t>
            </a:r>
            <a:r>
              <a:rPr lang="ru-RU" sz="2800" i="1" dirty="0">
                <a:solidFill>
                  <a:srgbClr val="C00000"/>
                </a:solidFill>
              </a:rPr>
              <a:t> </a:t>
            </a:r>
            <a:r>
              <a:rPr lang="ru-RU" sz="2800" i="1" dirty="0" err="1">
                <a:solidFill>
                  <a:srgbClr val="C00000"/>
                </a:solidFill>
              </a:rPr>
              <a:t>tea</a:t>
            </a:r>
            <a:r>
              <a:rPr lang="ru-RU" sz="2800" i="1" dirty="0">
                <a:solidFill>
                  <a:srgbClr val="C00000"/>
                </a:solidFill>
              </a:rPr>
              <a:t> </a:t>
            </a:r>
            <a:r>
              <a:rPr lang="ru-RU" sz="2800" i="1" dirty="0" err="1">
                <a:solidFill>
                  <a:srgbClr val="C00000"/>
                </a:solidFill>
              </a:rPr>
              <a:t>drinking</a:t>
            </a:r>
            <a:r>
              <a:rPr lang="ru-RU" sz="2800" i="1" dirty="0">
                <a:solidFill>
                  <a:srgbClr val="C00000"/>
                </a:solidFill>
              </a:rPr>
              <a:t> </a:t>
            </a:r>
            <a:br>
              <a:rPr lang="ru-RU" sz="2800" i="1" dirty="0">
                <a:solidFill>
                  <a:srgbClr val="C00000"/>
                </a:solidFill>
              </a:rPr>
            </a:br>
            <a:r>
              <a:rPr lang="ru-RU" sz="2800" i="1" dirty="0"/>
              <a:t>В России чаепитие не просто способ утоления жажды, а своеобразное проявление общественной жизни. За чаем решаются семейные дела, заключаются сделки и брачные союзы, без чашки чая не решается ни один серьезный вопрос</a:t>
            </a:r>
          </a:p>
        </p:txBody>
      </p:sp>
      <p:pic>
        <p:nvPicPr>
          <p:cNvPr id="8194" name="Picture 2" descr="C:\Users\Админ\Desktop\848babf02cd08e251d31cc40cf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16" y="-1"/>
            <a:ext cx="6912768" cy="358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189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486916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i="1" dirty="0"/>
              <a:t>English people drink tea from cups, not from glasses. They like to have tea with milk. That is why tea with milk is called English tea</a:t>
            </a:r>
            <a:endParaRPr lang="ru-RU" sz="2800" i="1" dirty="0"/>
          </a:p>
        </p:txBody>
      </p:sp>
      <p:pic>
        <p:nvPicPr>
          <p:cNvPr id="9218" name="Picture 2" descr="C:\Users\Админ\Desktop\С‡Р°Р№ СЃ РјРѕР»РѕРєРѕРј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119" y="332656"/>
            <a:ext cx="6924257" cy="407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8978"/>
      </p:ext>
    </p:extLst>
  </p:cSld>
  <p:clrMapOvr>
    <a:masterClrMapping/>
  </p:clrMapOvr>
  <p:transition spd="slow">
    <p:wheel spokes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4437112"/>
            <a:ext cx="8229600" cy="2016224"/>
          </a:xfrm>
        </p:spPr>
        <p:txBody>
          <a:bodyPr>
            <a:noAutofit/>
          </a:bodyPr>
          <a:lstStyle/>
          <a:p>
            <a:r>
              <a:rPr lang="en-US" sz="3200" i="1" dirty="0"/>
              <a:t>Russian people have tea for breakfast, lunch, dinner and supper. We often drink tea with lemon. That is why tea with lemon is called Russian tea</a:t>
            </a:r>
            <a:r>
              <a:rPr lang="ru-RU" sz="3200" i="1" dirty="0"/>
              <a:t>.</a:t>
            </a:r>
          </a:p>
        </p:txBody>
      </p:sp>
      <p:pic>
        <p:nvPicPr>
          <p:cNvPr id="11266" name="Picture 2" descr="C:\Users\Админ\Desktop\cha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624" y="476672"/>
            <a:ext cx="6009404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708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53818615_statistika-potrebleniya-chaya-v-raznyh-stranah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32656"/>
            <a:ext cx="9144000" cy="6336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305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4700" y="173930"/>
            <a:ext cx="10515600" cy="1325563"/>
          </a:xfrm>
        </p:spPr>
        <p:txBody>
          <a:bodyPr>
            <a:normAutofit/>
          </a:bodyPr>
          <a:lstStyle/>
          <a:p>
            <a:r>
              <a:rPr lang="ru-RU" b="1" dirty="0"/>
              <a:t>С чем обычно пьют чай?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 descr="03-5.gif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19536" y="836712"/>
            <a:ext cx="8568952" cy="56166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0267646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Elizabeth II</a:t>
            </a: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dk54.ru/eventpics/2016/03/225d887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7" y="2654300"/>
            <a:ext cx="5866825" cy="3822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newstop.kz/img/top/2014/11/09/acd31c13-3e3c-4fd7-ae29-cfd9fbc75c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85249"/>
            <a:ext cx="5842000" cy="3863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2358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orld-countries.net/wp-content/uploads/2016/05/Big-Ben-Londo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6794500" cy="4529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m.euromag.ru/storage/c/2012/06/03/1338750388_024187_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599" y="3644901"/>
            <a:ext cx="5712176" cy="321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1752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://st.depositphotos.com/1850383/1534/i/950/depositphotos_15340521-Clock-Big-Ben-Elizabeth-tower-at-5-oclock-in-Lond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537" y="-96838"/>
            <a:ext cx="4695825" cy="7043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9205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543364" y="0"/>
            <a:ext cx="9017133" cy="2276872"/>
          </a:xfrm>
        </p:spPr>
        <p:txBody>
          <a:bodyPr>
            <a:noAutofit/>
          </a:bodyPr>
          <a:lstStyle/>
          <a:p>
            <a:pPr algn="l"/>
            <a:r>
              <a:rPr lang="ru-RU" sz="2800" i="1" dirty="0"/>
              <a:t>Каждая страна имеет свои обычаи и традиции. Англичане по особому относятся к своим традициям. Одно из самых известных традиций в Англии-это английское чаепитие.</a:t>
            </a:r>
          </a:p>
        </p:txBody>
      </p:sp>
      <p:pic>
        <p:nvPicPr>
          <p:cNvPr id="2050" name="Picture 2" descr="C:\Users\Админ\Desktop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2276873"/>
            <a:ext cx="4714639" cy="409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дмин\Desktop\img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773" y="2276872"/>
            <a:ext cx="3354394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81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1865" y="16044"/>
            <a:ext cx="3008313" cy="1162050"/>
          </a:xfrm>
        </p:spPr>
        <p:txBody>
          <a:bodyPr/>
          <a:lstStyle/>
          <a:p>
            <a:r>
              <a:rPr lang="ru-RU" dirty="0"/>
              <a:t>           Чаепитие!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981201" y="764705"/>
            <a:ext cx="3008313" cy="5361459"/>
          </a:xfrm>
        </p:spPr>
        <p:txBody>
          <a:bodyPr/>
          <a:lstStyle/>
          <a:p>
            <a:r>
              <a:rPr lang="ru-RU" sz="1800" dirty="0"/>
              <a:t>Самой старой и общеизвестной традицией в Англии, считается чаепитие, к которому относятся с особым почтением и эта традиция Англии почитается не меньше, чем на востоке. Чай в Англии, конечно, пьют индийский, хотя изысканным и тонким почитается и китайский. Свой собственный, особо смешанный чай уважающие себя англичане берут с собой в путешествие. Чай, пьют все и везде, но далеко не всегда. Чай на завтрак, чай на работе, чай по приходу домой, но после ужина чай пить не принято.</a:t>
            </a:r>
          </a:p>
          <a:p>
            <a:endParaRPr lang="ru-RU" dirty="0"/>
          </a:p>
        </p:txBody>
      </p:sp>
      <p:pic>
        <p:nvPicPr>
          <p:cNvPr id="3076" name="Picture 4" descr="http://www.antoniojarosso.com/lj/14/biguk/tea-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1497395"/>
            <a:ext cx="5111750" cy="340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7649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4077072"/>
            <a:ext cx="9144000" cy="2780928"/>
          </a:xfrm>
        </p:spPr>
        <p:txBody>
          <a:bodyPr>
            <a:normAutofit/>
          </a:bodyPr>
          <a:lstStyle/>
          <a:p>
            <a:r>
              <a:rPr lang="ru-RU" sz="2800" i="1" dirty="0"/>
              <a:t>Сегодня существуют несколько видов английского чаепития:</a:t>
            </a:r>
            <a:r>
              <a:rPr lang="en-US" sz="2800" i="1" dirty="0"/>
              <a:t>Afternoon tea</a:t>
            </a:r>
            <a:r>
              <a:rPr lang="ru-RU" sz="2800" i="1" dirty="0"/>
              <a:t>,</a:t>
            </a:r>
            <a:r>
              <a:rPr lang="en-US" sz="2800" i="1" dirty="0"/>
              <a:t>Cream tea</a:t>
            </a:r>
            <a:r>
              <a:rPr lang="ru-RU" sz="2800" i="1" dirty="0"/>
              <a:t>,</a:t>
            </a:r>
            <a:r>
              <a:rPr lang="en-US" sz="2800" i="1" dirty="0"/>
              <a:t>High tea and </a:t>
            </a:r>
            <a:r>
              <a:rPr lang="ru-RU" sz="2800" i="1" dirty="0"/>
              <a:t>«</a:t>
            </a:r>
            <a:r>
              <a:rPr lang="en-US" sz="2800" i="1" dirty="0"/>
              <a:t>five o clock tea</a:t>
            </a:r>
            <a:r>
              <a:rPr lang="ru-RU" sz="2800" i="1" dirty="0"/>
              <a:t>»</a:t>
            </a:r>
            <a:br>
              <a:rPr lang="ru-RU" sz="2800" i="1" dirty="0"/>
            </a:br>
            <a:r>
              <a:rPr lang="en-US" sz="2800" i="1" dirty="0"/>
              <a:t>Afternoon tea(</a:t>
            </a:r>
            <a:r>
              <a:rPr lang="ru-RU" sz="2800" i="1" dirty="0"/>
              <a:t>послеполуденное чаепитие) Закусками к этому чаепитию являются сэндвичи с огурцом или лососем, торты и лепешки с кремом.</a:t>
            </a:r>
          </a:p>
        </p:txBody>
      </p:sp>
      <p:pic>
        <p:nvPicPr>
          <p:cNvPr id="4098" name="Picture 2" descr="C:\Users\Админ\Desktop\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222490"/>
            <a:ext cx="4184054" cy="352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дмин\Desktop\img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119" y="680929"/>
            <a:ext cx="4392488" cy="306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0727631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5560" y="4581128"/>
            <a:ext cx="8229600" cy="1863080"/>
          </a:xfrm>
        </p:spPr>
        <p:txBody>
          <a:bodyPr>
            <a:normAutofit/>
          </a:bodyPr>
          <a:lstStyle/>
          <a:p>
            <a:r>
              <a:rPr lang="en-US" sz="2800" i="1" dirty="0"/>
              <a:t>Cream tea</a:t>
            </a:r>
            <a:r>
              <a:rPr lang="ru-RU" sz="2800" i="1" dirty="0"/>
              <a:t>-этот вид чаепития очень похож на послеполуденное чаепитие. Закусками являются лепешки с маслом или клубничным джемом.</a:t>
            </a:r>
            <a:endParaRPr lang="ru-RU" sz="2800" dirty="0"/>
          </a:p>
        </p:txBody>
      </p:sp>
      <p:pic>
        <p:nvPicPr>
          <p:cNvPr id="1026" name="Picture 2" descr="C:\Users\Админ\Desktop\img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84" y="188640"/>
            <a:ext cx="777168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829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1" y="0"/>
            <a:ext cx="3711575" cy="6669360"/>
          </a:xfrm>
        </p:spPr>
        <p:txBody>
          <a:bodyPr>
            <a:normAutofit/>
          </a:bodyPr>
          <a:lstStyle/>
          <a:p>
            <a:r>
              <a:rPr lang="ru-RU" sz="3200" i="1" dirty="0"/>
              <a:t>«</a:t>
            </a:r>
            <a:r>
              <a:rPr lang="en-US" sz="3200" i="1" dirty="0"/>
              <a:t>five o clock tea</a:t>
            </a:r>
            <a:r>
              <a:rPr lang="ru-RU" sz="3200" i="1" dirty="0"/>
              <a:t>» Это не только безупречное сочетание скатерти и </a:t>
            </a:r>
            <a:r>
              <a:rPr lang="ru-RU" sz="3200" i="1" dirty="0" err="1"/>
              <a:t>салфеток,цветов</a:t>
            </a:r>
            <a:r>
              <a:rPr lang="ru-RU" sz="3200" i="1" dirty="0"/>
              <a:t>,</a:t>
            </a:r>
            <a:br>
              <a:rPr lang="ru-RU" sz="3200" i="1" dirty="0"/>
            </a:br>
            <a:r>
              <a:rPr lang="ru-RU" sz="3200" i="1" dirty="0"/>
              <a:t>ваз и чайного </a:t>
            </a:r>
            <a:r>
              <a:rPr lang="ru-RU" sz="3200" i="1" dirty="0" err="1"/>
              <a:t>сервиза,но</a:t>
            </a:r>
            <a:r>
              <a:rPr lang="ru-RU" sz="3200" i="1" dirty="0"/>
              <a:t> и особое поведение за </a:t>
            </a:r>
            <a:r>
              <a:rPr lang="ru-RU" sz="3200" i="1" dirty="0" err="1"/>
              <a:t>столом,и</a:t>
            </a:r>
            <a:r>
              <a:rPr lang="ru-RU" sz="3200" i="1" dirty="0"/>
              <a:t> темы для разговора</a:t>
            </a:r>
            <a:br>
              <a:rPr lang="ru-RU" i="1" dirty="0"/>
            </a:br>
            <a:endParaRPr lang="ru-RU" dirty="0"/>
          </a:p>
        </p:txBody>
      </p:sp>
      <p:pic>
        <p:nvPicPr>
          <p:cNvPr id="3074" name="Picture 2" descr="C:\Users\Админ\Desktop\img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122" y="1628800"/>
            <a:ext cx="5397879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20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457</Words>
  <Application>Microsoft Office PowerPoint</Application>
  <PresentationFormat>Широкоэкранный</PresentationFormat>
  <Paragraphs>19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Тема Office</vt:lpstr>
      <vt:lpstr>Традиции английского чаепития</vt:lpstr>
      <vt:lpstr>Презентация PowerPoint</vt:lpstr>
      <vt:lpstr>Презентация PowerPoint</vt:lpstr>
      <vt:lpstr>Презентация PowerPoint</vt:lpstr>
      <vt:lpstr>Каждая страна имеет свои обычаи и традиции. Англичане по особому относятся к своим традициям. Одно из самых известных традиций в Англии-это английское чаепитие.</vt:lpstr>
      <vt:lpstr>           Чаепитие!</vt:lpstr>
      <vt:lpstr>Сегодня существуют несколько видов английского чаепития:Afternoon tea,Cream tea,High tea and «five o clock tea» Afternoon tea(послеполуденное чаепитие) Закусками к этому чаепитию являются сэндвичи с огурцом или лососем, торты и лепешки с кремом.</vt:lpstr>
      <vt:lpstr>Cream tea-этот вид чаепития очень похож на послеполуденное чаепитие. Закусками являются лепешки с маслом или клубничным джемом.</vt:lpstr>
      <vt:lpstr>«five o clock tea» Это не только безупречное сочетание скатерти и салфеток,цветов, ваз и чайного сервиза,но и особое поведение за столом,и темы для разговора </vt:lpstr>
      <vt:lpstr>Чай, как правило, подают с лимоном или молоком. Раньше чай пили просто так, без добавок, но по мере увеличения занятости людей, в чай стали добавлять молоко чтобы охладить его и не ждать, пока он остынет.</vt:lpstr>
      <vt:lpstr>Презентация PowerPoint</vt:lpstr>
      <vt:lpstr>Презентация PowerPoint</vt:lpstr>
      <vt:lpstr>Презентация PowerPoint</vt:lpstr>
      <vt:lpstr>Презентация PowerPoint</vt:lpstr>
      <vt:lpstr>You should always find time for tea.</vt:lpstr>
      <vt:lpstr>English breakfast</vt:lpstr>
      <vt:lpstr>Презентация PowerPoint</vt:lpstr>
      <vt:lpstr>Презентация PowerPoint</vt:lpstr>
      <vt:lpstr>Презентация PowerPoint</vt:lpstr>
      <vt:lpstr>Презентация PowerPoint</vt:lpstr>
      <vt:lpstr>Russian traditions of tea drinking  В России чаепитие не просто способ утоления жажды, а своеобразное проявление общественной жизни. За чаем решаются семейные дела, заключаются сделки и брачные союзы, без чашки чая не решается ни один серьезный вопрос</vt:lpstr>
      <vt:lpstr>English people drink tea from cups, not from glasses. They like to have tea with milk. That is why tea with milk is called English tea</vt:lpstr>
      <vt:lpstr>Russian people have tea for breakfast, lunch, dinner and supper. We often drink tea with lemon. That is why tea with lemon is called Russian tea.</vt:lpstr>
      <vt:lpstr>Презентация PowerPoint</vt:lpstr>
      <vt:lpstr>С чем обычно пьют чай? </vt:lpstr>
      <vt:lpstr>Elizabeth II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Традиции английского чаепития</dc:title>
  <dc:creator>Анна</dc:creator>
  <cp:lastModifiedBy>ЕЛЕНА</cp:lastModifiedBy>
  <cp:revision>10</cp:revision>
  <cp:lastPrinted>2016-12-14T08:43:42Z</cp:lastPrinted>
  <dcterms:created xsi:type="dcterms:W3CDTF">2016-12-14T08:08:30Z</dcterms:created>
  <dcterms:modified xsi:type="dcterms:W3CDTF">2022-12-15T06:01:52Z</dcterms:modified>
</cp:coreProperties>
</file>