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6" r:id="rId5"/>
    <p:sldId id="267" r:id="rId6"/>
    <p:sldId id="268" r:id="rId7"/>
    <p:sldId id="274" r:id="rId8"/>
    <p:sldId id="275" r:id="rId9"/>
    <p:sldId id="276" r:id="rId10"/>
    <p:sldId id="262" r:id="rId11"/>
    <p:sldId id="27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008000"/>
    <a:srgbClr val="CC99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7" d="100"/>
          <a:sy n="117" d="100"/>
        </p:scale>
        <p:origin x="-1464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6"/>
          <p:cNvSpPr>
            <a:spLocks noChangeArrowheads="1"/>
          </p:cNvSpPr>
          <p:nvPr/>
        </p:nvSpPr>
        <p:spPr bwMode="gray">
          <a:xfrm>
            <a:off x="683568" y="2204864"/>
            <a:ext cx="7848872" cy="194421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66FF">
                  <a:gamma/>
                  <a:tint val="21176"/>
                  <a:invGamma/>
                </a:srgbClr>
              </a:gs>
              <a:gs pos="100000">
                <a:srgbClr val="3366FF"/>
              </a:gs>
            </a:gsLst>
            <a:lin ang="0" scaled="1"/>
          </a:gradFill>
          <a:ln w="12700" algn="ctr">
            <a:solidFill>
              <a:srgbClr val="FFFFFF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Обобщающий урок по теме:</a:t>
            </a: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Климатические пояса</a:t>
            </a:r>
            <a:r>
              <a:rPr lang="ru-RU" sz="40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Земли»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76672"/>
            <a:ext cx="9144000" cy="741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66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501"/>
          <a:stretch/>
        </p:blipFill>
        <p:spPr>
          <a:xfrm>
            <a:off x="0" y="-812"/>
            <a:ext cx="914400" cy="68588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547664" y="116632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Рефлексия.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Климатограмма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урока»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734" y="1702583"/>
            <a:ext cx="4786596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0745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bomjp\OneDrive\Рабочий стол\Открытый урок Октябрь-23\УРОК\ПЕЧАТАТЬ\Сертификат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007655"/>
            <a:ext cx="6517917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501"/>
          <a:stretch/>
        </p:blipFill>
        <p:spPr>
          <a:xfrm>
            <a:off x="0" y="-812"/>
            <a:ext cx="914400" cy="68588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547664" y="116632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435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011"/>
          <a:stretch/>
        </p:blipFill>
        <p:spPr>
          <a:xfrm>
            <a:off x="0" y="0"/>
            <a:ext cx="9144000" cy="9252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83568" y="108700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Климатические пояса Земли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1052736"/>
            <a:ext cx="72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/>
              <a:t>Цель урока:</a:t>
            </a:r>
            <a:r>
              <a:rPr lang="ru-RU" dirty="0"/>
              <a:t> обобщение и систематизация знаний по теме, продолжить</a:t>
            </a:r>
          </a:p>
          <a:p>
            <a:r>
              <a:rPr lang="ru-RU" dirty="0"/>
              <a:t>формирование умений и навыков работы с картой, навыков  работы в  </a:t>
            </a:r>
            <a:r>
              <a:rPr lang="ru-RU" dirty="0" smtClean="0"/>
              <a:t>коллективе, развитие  </a:t>
            </a:r>
            <a:r>
              <a:rPr lang="ru-RU" dirty="0"/>
              <a:t>познавательного </a:t>
            </a:r>
            <a:r>
              <a:rPr lang="ru-RU" dirty="0" smtClean="0"/>
              <a:t>интереса к предмету.</a:t>
            </a:r>
            <a:endParaRPr lang="ru-RU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060848"/>
            <a:ext cx="6288800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36505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011"/>
          <a:stretch/>
        </p:blipFill>
        <p:spPr>
          <a:xfrm>
            <a:off x="0" y="0"/>
            <a:ext cx="9144000" cy="9252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95536" y="185644"/>
            <a:ext cx="84249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1. «Географическая разминка»</a:t>
            </a:r>
            <a:endParaRPr lang="ru-RU" sz="3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99" y="1340768"/>
            <a:ext cx="7173163" cy="5256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0110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011"/>
          <a:stretch/>
        </p:blipFill>
        <p:spPr>
          <a:xfrm>
            <a:off x="0" y="0"/>
            <a:ext cx="9144000" cy="9252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95536" y="0"/>
            <a:ext cx="842493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2. «Географический кросс»</a:t>
            </a:r>
            <a:endParaRPr lang="ru-RU" sz="29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1556792"/>
            <a:ext cx="727280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Вставьте </a:t>
            </a:r>
            <a:r>
              <a:rPr lang="ru-RU" dirty="0"/>
              <a:t>в текст подходящие по смыслу слова. </a:t>
            </a:r>
            <a:endParaRPr lang="ru-RU" dirty="0" smtClean="0"/>
          </a:p>
          <a:p>
            <a:pPr algn="ctr"/>
            <a:r>
              <a:rPr lang="ru-RU" dirty="0" smtClean="0"/>
              <a:t>На </a:t>
            </a:r>
            <a:r>
              <a:rPr lang="ru-RU" dirty="0"/>
              <a:t>выполнение задания вам дается 5 минут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lvl="0"/>
            <a:r>
              <a:rPr lang="ru-RU" b="1" dirty="0"/>
              <a:t>У экватора в поясе ____________    давления постоянно нагретый воздух содержит много  влаги. Поднимаясь вверх, он охлаждается и становится  _________________.  Поэтому в  области экватора образуется __________ и идут _______________.</a:t>
            </a:r>
            <a:endParaRPr lang="ru-RU" dirty="0"/>
          </a:p>
          <a:p>
            <a:pPr lvl="0"/>
            <a:r>
              <a:rPr lang="ru-RU" b="1" dirty="0"/>
              <a:t>В поясах высокого атмосферного давления преобладают _______________ воздушные потоки. Холодный воздух, опускаясь, содержит _____________  влаги. В областях повышенного давления над тропиками и у полюсов выпадает ______________ </a:t>
            </a:r>
            <a:r>
              <a:rPr lang="ru-RU" b="1" dirty="0" smtClean="0"/>
              <a:t>осадков.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7268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426"/>
          <a:stretch/>
        </p:blipFill>
        <p:spPr>
          <a:xfrm>
            <a:off x="0" y="2569"/>
            <a:ext cx="9144000" cy="955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95536" y="0"/>
            <a:ext cx="842493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3. «Портрет климатического пояса»</a:t>
            </a:r>
            <a:endParaRPr lang="ru-RU" sz="29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196752"/>
            <a:ext cx="79928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/>
              <a:t>Каждой команде необходимо «изобразить» портрет основного климатического пояса и дать ему </a:t>
            </a:r>
            <a:r>
              <a:rPr lang="ru-RU" sz="1600" dirty="0" smtClean="0"/>
              <a:t>характеристику.     На выполнение задания 5 минут.</a:t>
            </a:r>
          </a:p>
          <a:p>
            <a:endParaRPr lang="ru-RU" sz="1600" dirty="0"/>
          </a:p>
          <a:p>
            <a:pPr marL="285750" indent="-285750">
              <a:buFontTx/>
              <a:buChar char="-"/>
            </a:pPr>
            <a:r>
              <a:rPr lang="ru-RU" sz="1600" dirty="0" smtClean="0"/>
              <a:t>Подберите </a:t>
            </a:r>
            <a:r>
              <a:rPr lang="ru-RU" sz="1600" dirty="0"/>
              <a:t>к своему климатическому поясу соответствующую </a:t>
            </a:r>
            <a:r>
              <a:rPr lang="ru-RU" sz="1600" dirty="0" err="1"/>
              <a:t>климатограмму</a:t>
            </a:r>
            <a:r>
              <a:rPr lang="ru-RU" sz="1600" dirty="0" smtClean="0"/>
              <a:t>;</a:t>
            </a:r>
          </a:p>
          <a:p>
            <a:pPr marL="285750" indent="-285750">
              <a:buFontTx/>
              <a:buChar char="-"/>
            </a:pPr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/>
          </a:p>
          <a:p>
            <a:endParaRPr lang="ru-RU" sz="1600" dirty="0"/>
          </a:p>
          <a:p>
            <a:r>
              <a:rPr lang="ru-RU" sz="1600" dirty="0" smtClean="0"/>
              <a:t>- </a:t>
            </a:r>
            <a:r>
              <a:rPr lang="ru-RU" sz="1600" dirty="0"/>
              <a:t>Какая природная зона ей соответствует?</a:t>
            </a:r>
          </a:p>
        </p:txBody>
      </p:sp>
      <p:pic>
        <p:nvPicPr>
          <p:cNvPr id="5122" name="Picture 2" descr="C:\Users\bomjp\OneDrive\Рабочий стол\Открытый урок Октябрь-23\УРОК\ПЕЧАТАТЬ\Арктический-пояс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95" y="2276872"/>
            <a:ext cx="1584176" cy="2240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bomjp\OneDrive\Рабочий стол\Открытый урок Октябрь-23\УРОК\ПЕЧАТАТЬ\Умеренный пояс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918" y="2348880"/>
            <a:ext cx="1579547" cy="1907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76872"/>
            <a:ext cx="1469217" cy="180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 descr="C:\Users\bomjp\OneDrive\Рабочий стол\Открытый урок Октябрь-23\УРОК\ПЕЧАТАТЬ\Экваториальный пояс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585" y="2276872"/>
            <a:ext cx="1151839" cy="228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bomjp\OneDrive\Рабочий стол\Открытый урок Октябрь-23\УРОК\ПЕЧАТАТЬ\4-сезона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988" y="4834003"/>
            <a:ext cx="2058384" cy="1455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Users\bomjp\OneDrive\Рабочий стол\Открытый урок Октябрь-23\УРОК\ПЕЧАТАТЬ\Тропическая-пустыня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572" y="4800332"/>
            <a:ext cx="2058383" cy="1455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C:\Users\bomjp\OneDrive\Рабочий стол\Открытый урок Октябрь-23\УРОК\ПЕЧАТАТЬ\Влажные-экваториальные-леса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004" y="4831682"/>
            <a:ext cx="2014049" cy="1424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C:\Users\bomjp\OneDrive\Рабочий стол\Открытый урок Октябрь-23\УРОК\ПЕЧАТАТЬ\Арктическая-пустыня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2391" y="4831682"/>
            <a:ext cx="2014049" cy="1424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:\Users\bomjp\OneDrive\Рабочий стол\Открытый урок Октябрь-23\УРОК\ПЕЧАТАТЬ\Арктический-пояс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3695" y="2429272"/>
            <a:ext cx="1584176" cy="2240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305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426"/>
          <a:stretch/>
        </p:blipFill>
        <p:spPr>
          <a:xfrm>
            <a:off x="0" y="2569"/>
            <a:ext cx="9144000" cy="955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95536" y="0"/>
            <a:ext cx="842493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4. «Решу ВПР/ОГЭ»</a:t>
            </a:r>
            <a:endParaRPr lang="ru-RU" sz="29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141277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По выбранной вами </a:t>
            </a:r>
            <a:r>
              <a:rPr lang="ru-RU" dirty="0" err="1"/>
              <a:t>климатограмме</a:t>
            </a:r>
            <a:r>
              <a:rPr lang="ru-RU" dirty="0"/>
              <a:t> заполните таблицу:</a:t>
            </a:r>
          </a:p>
        </p:txBody>
      </p:sp>
      <p:pic>
        <p:nvPicPr>
          <p:cNvPr id="9" name="Рисунок 8"/>
          <p:cNvPicPr/>
          <p:nvPr/>
        </p:nvPicPr>
        <p:blipFill rotWithShape="1">
          <a:blip r:embed="rId3"/>
          <a:srcRect l="13642" t="57975" r="37094" b="19798"/>
          <a:stretch/>
        </p:blipFill>
        <p:spPr bwMode="auto">
          <a:xfrm>
            <a:off x="3707904" y="2062707"/>
            <a:ext cx="4896544" cy="14401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6" descr="C:\Users\bomjp\OneDrive\Рабочий стол\Открытый урок Октябрь-23\УРОК\ПЕЧАТАТЬ\Экваториальный пояс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2592288" cy="456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/>
          <p:nvPr/>
        </p:nvPicPr>
        <p:blipFill>
          <a:blip r:embed="rId5" cstate="print"/>
          <a:srcRect l="38440" t="20548" r="37874" b="13432"/>
          <a:stretch>
            <a:fillRect/>
          </a:stretch>
        </p:blipFill>
        <p:spPr bwMode="auto">
          <a:xfrm rot="5400000">
            <a:off x="4527707" y="2610870"/>
            <a:ext cx="3105771" cy="503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3861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426"/>
          <a:stretch/>
        </p:blipFill>
        <p:spPr>
          <a:xfrm>
            <a:off x="0" y="2569"/>
            <a:ext cx="9144000" cy="955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95536" y="0"/>
            <a:ext cx="842493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4. «Решу ВПР/ОГЭ»</a:t>
            </a:r>
            <a:endParaRPr lang="ru-RU" sz="29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141277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По выбранной вами </a:t>
            </a:r>
            <a:r>
              <a:rPr lang="ru-RU" dirty="0" err="1"/>
              <a:t>климатограмме</a:t>
            </a:r>
            <a:r>
              <a:rPr lang="ru-RU" dirty="0"/>
              <a:t> заполните таблицу:</a:t>
            </a:r>
          </a:p>
        </p:txBody>
      </p:sp>
      <p:pic>
        <p:nvPicPr>
          <p:cNvPr id="9" name="Рисунок 8"/>
          <p:cNvPicPr/>
          <p:nvPr/>
        </p:nvPicPr>
        <p:blipFill rotWithShape="1">
          <a:blip r:embed="rId3"/>
          <a:srcRect l="13642" t="57975" r="37094" b="19798"/>
          <a:stretch/>
        </p:blipFill>
        <p:spPr bwMode="auto">
          <a:xfrm>
            <a:off x="3707904" y="2062707"/>
            <a:ext cx="4896544" cy="14401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/>
          <p:cNvPicPr/>
          <p:nvPr/>
        </p:nvPicPr>
        <p:blipFill>
          <a:blip r:embed="rId4" cstate="print"/>
          <a:srcRect l="38440" t="20548" r="37874" b="13432"/>
          <a:stretch>
            <a:fillRect/>
          </a:stretch>
        </p:blipFill>
        <p:spPr bwMode="auto">
          <a:xfrm rot="5400000">
            <a:off x="4527707" y="2610870"/>
            <a:ext cx="3105771" cy="503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39" y="2062707"/>
            <a:ext cx="3055925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1006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426"/>
          <a:stretch/>
        </p:blipFill>
        <p:spPr>
          <a:xfrm>
            <a:off x="0" y="2569"/>
            <a:ext cx="9144000" cy="955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95536" y="0"/>
            <a:ext cx="842493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4. «Решу ВПР/ОГЭ»</a:t>
            </a:r>
            <a:endParaRPr lang="ru-RU" sz="29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141277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По выбранной вами </a:t>
            </a:r>
            <a:r>
              <a:rPr lang="ru-RU" dirty="0" err="1"/>
              <a:t>климатограмме</a:t>
            </a:r>
            <a:r>
              <a:rPr lang="ru-RU" dirty="0"/>
              <a:t> заполните таблицу:</a:t>
            </a:r>
          </a:p>
        </p:txBody>
      </p:sp>
      <p:pic>
        <p:nvPicPr>
          <p:cNvPr id="9" name="Рисунок 8"/>
          <p:cNvPicPr/>
          <p:nvPr/>
        </p:nvPicPr>
        <p:blipFill rotWithShape="1">
          <a:blip r:embed="rId3"/>
          <a:srcRect l="13642" t="57975" r="37094" b="19798"/>
          <a:stretch/>
        </p:blipFill>
        <p:spPr bwMode="auto">
          <a:xfrm>
            <a:off x="3707904" y="2062707"/>
            <a:ext cx="4896544" cy="14401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/>
          <p:cNvPicPr/>
          <p:nvPr/>
        </p:nvPicPr>
        <p:blipFill>
          <a:blip r:embed="rId4" cstate="print"/>
          <a:srcRect l="38440" t="20548" r="37874" b="13432"/>
          <a:stretch>
            <a:fillRect/>
          </a:stretch>
        </p:blipFill>
        <p:spPr bwMode="auto">
          <a:xfrm rot="5400000">
            <a:off x="4527707" y="2610870"/>
            <a:ext cx="3105771" cy="503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C:\Users\bomjp\OneDrive\Рабочий стол\Открытый урок Октябрь-23\УРОК\ПЕЧАТАТЬ\Умеренный пояс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311232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0870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426"/>
          <a:stretch/>
        </p:blipFill>
        <p:spPr>
          <a:xfrm>
            <a:off x="0" y="2569"/>
            <a:ext cx="9144000" cy="955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95536" y="0"/>
            <a:ext cx="842493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4. «Решу ВПР/ОГЭ»</a:t>
            </a:r>
            <a:endParaRPr lang="ru-RU" sz="29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141277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По выбранной вами </a:t>
            </a:r>
            <a:r>
              <a:rPr lang="ru-RU" dirty="0" err="1"/>
              <a:t>климатограмме</a:t>
            </a:r>
            <a:r>
              <a:rPr lang="ru-RU" dirty="0"/>
              <a:t> заполните таблицу:</a:t>
            </a:r>
          </a:p>
        </p:txBody>
      </p:sp>
      <p:pic>
        <p:nvPicPr>
          <p:cNvPr id="9" name="Рисунок 8"/>
          <p:cNvPicPr/>
          <p:nvPr/>
        </p:nvPicPr>
        <p:blipFill rotWithShape="1">
          <a:blip r:embed="rId3"/>
          <a:srcRect l="13642" t="57975" r="37094" b="19798"/>
          <a:stretch/>
        </p:blipFill>
        <p:spPr bwMode="auto">
          <a:xfrm>
            <a:off x="3707904" y="2062707"/>
            <a:ext cx="4896544" cy="14401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/>
          <p:cNvPicPr/>
          <p:nvPr/>
        </p:nvPicPr>
        <p:blipFill>
          <a:blip r:embed="rId4" cstate="print"/>
          <a:srcRect l="38440" t="20548" r="37874" b="13432"/>
          <a:stretch>
            <a:fillRect/>
          </a:stretch>
        </p:blipFill>
        <p:spPr bwMode="auto">
          <a:xfrm rot="5400000">
            <a:off x="4527707" y="2610870"/>
            <a:ext cx="3105771" cy="503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C:\Users\bomjp\OneDrive\Рабочий стол\Открытый урок Октябрь-23\УРОК\ПЕЧАТАТЬ\Арктический-пояс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76872"/>
            <a:ext cx="2952031" cy="4174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1515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235</Words>
  <Application>Microsoft Office PowerPoint</Application>
  <PresentationFormat>Экран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Никита Сидорков</cp:lastModifiedBy>
  <cp:revision>36</cp:revision>
  <dcterms:created xsi:type="dcterms:W3CDTF">2021-10-21T09:14:56Z</dcterms:created>
  <dcterms:modified xsi:type="dcterms:W3CDTF">2023-10-27T01:31:14Z</dcterms:modified>
</cp:coreProperties>
</file>