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309" r:id="rId4"/>
    <p:sldId id="269" r:id="rId5"/>
    <p:sldId id="274" r:id="rId6"/>
    <p:sldId id="271" r:id="rId7"/>
    <p:sldId id="270" r:id="rId8"/>
    <p:sldId id="304" r:id="rId9"/>
    <p:sldId id="288" r:id="rId10"/>
    <p:sldId id="307" r:id="rId11"/>
    <p:sldId id="272" r:id="rId12"/>
    <p:sldId id="273" r:id="rId13"/>
    <p:sldId id="290" r:id="rId14"/>
    <p:sldId id="275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CCFFCC"/>
    <a:srgbClr val="336699"/>
    <a:srgbClr val="99FFCC"/>
    <a:srgbClr val="FFCC66"/>
    <a:srgbClr val="FF6600"/>
    <a:srgbClr val="DDDDDD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50" d="100"/>
          <a:sy n="5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EED2909-B471-4FA9-8242-42951E636BB7}" type="datetimeFigureOut">
              <a:rPr lang="ru-RU"/>
              <a:pPr>
                <a:defRPr/>
              </a:pPr>
              <a:t>09.01.2019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93B9AD-DC99-4B6F-872B-59D934F4F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873CD6C-7566-4A84-9D3B-920E6D72DCE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D3AC2A-6EFF-4C6E-A3FC-856AC778EF3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88EBB8-3A9F-49B7-A587-47B5D87CE8E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44EF70-BD1C-4087-A423-62678972E30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8B42D1-3338-4350-B4DF-0103A81A318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9B833A-AEB8-4BA3-818B-2C73599765C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5F3D20-239E-4367-A942-DDEFE0CF578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B96A2F-8223-4993-AE59-7F4899795FE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0C7BBA9-D998-4F5B-B5E4-32AD4CA800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BC8860-82CD-4408-BDF2-43252E452D8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DE6368-78B2-4FEA-9860-31B70608313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E5C34F-C733-4403-82F8-79BA0E435BB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DEE033-8D70-4CAB-9B9A-F49ADDF46D2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910037-7FAC-4BE7-8B5D-EA460E27AAA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1FDCC-0207-4567-A882-0555C36F4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6DAB8-E0C1-4594-A0AD-4AC58AF96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D2FA0-4AD9-49CB-9F95-C6E70A39E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070C9-8767-4AE8-A089-D5ADE88A4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AE84F-3362-4D6F-875D-1CB25434D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81BA-8AD3-4961-B624-B997AAF74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A2BC5-E5F9-4E42-8B31-BBD25CD32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208A8-7A7E-4207-9CFB-781F030A0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A3B44-D694-4796-9C43-6D01BDF21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E0AD1-2E02-46F7-8D61-0D2F8AE07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19DD5-63AE-436D-83DC-3057C2D4F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8F1D8-D1B0-4B55-99B2-183C4BA89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5B852-3BE9-4BBD-AEC4-8A5C2D2D6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8257E-3569-4D68-B078-6F050BD14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EF53B-1DAC-4FB8-9BD2-F39EF952B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C1736B79-DF62-4747-B582-BFF641AC2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 advClick="0" advTm="10000"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DDDD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dirty="0">
                <a:solidFill>
                  <a:srgbClr val="FF0066"/>
                </a:solidFill>
                <a:latin typeface="Monotype Corsiva" pitchFamily="64" charset="0"/>
              </a:rPr>
              <a:t>Череповец – ты сердца моего частица.</a:t>
            </a:r>
          </a:p>
        </p:txBody>
      </p:sp>
      <p:pic>
        <p:nvPicPr>
          <p:cNvPr id="2052" name="Picture 4" descr="череповец ГЕР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877" y="1892301"/>
            <a:ext cx="39909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6" descr="Советский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276872"/>
            <a:ext cx="4427538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Tm="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DDDD"/>
            </a:gs>
            <a:gs pos="100000">
              <a:srgbClr val="FFCC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5040560" cy="383326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609478"/>
            <a:ext cx="3707904" cy="424852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331640" y="764704"/>
            <a:ext cx="3354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« Аммофос»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12360" y="3212976"/>
            <a:ext cx="1442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« Азот»</a:t>
            </a:r>
          </a:p>
        </p:txBody>
      </p:sp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99"/>
            </a:gs>
            <a:gs pos="100000">
              <a:srgbClr val="CCE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италий\Videos\Череповец\246183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810000" cy="28575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132856"/>
            <a:ext cx="4249280" cy="4523624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CC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Виталий\Videos\Череповец\20302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512" y="2393504"/>
            <a:ext cx="439248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7504" y="620688"/>
            <a:ext cx="4499992" cy="3888432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DDDDDD"/>
          </a:fgClr>
          <a:bgClr>
            <a:srgbClr val="CCFF99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 descr="Желаем счасть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88913"/>
            <a:ext cx="3743325" cy="3141662"/>
          </a:xfrm>
          <a:noFill/>
        </p:spPr>
      </p:pic>
      <p:pic>
        <p:nvPicPr>
          <p:cNvPr id="94215" name="Picture 7" descr="Фигура Лягушк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333375"/>
            <a:ext cx="3744913" cy="3051175"/>
          </a:xfrm>
          <a:noFill/>
        </p:spPr>
      </p:pic>
      <p:sp>
        <p:nvSpPr>
          <p:cNvPr id="94214" name="Rectangle 6"/>
          <p:cNvSpPr>
            <a:spLocks noChangeArrowheads="1"/>
          </p:cNvSpPr>
          <p:nvPr/>
        </p:nvSpPr>
        <p:spPr bwMode="auto">
          <a:xfrm flipH="1">
            <a:off x="611188" y="4005263"/>
            <a:ext cx="38893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9966"/>
                </a:solidFill>
                <a:latin typeface="Monotype Corsiva" pitchFamily="64" charset="0"/>
              </a:rPr>
              <a:t>Разные скульптуры </a:t>
            </a:r>
          </a:p>
          <a:p>
            <a:pPr algn="ctr"/>
            <a:r>
              <a:rPr lang="ru-RU" sz="3600">
                <a:solidFill>
                  <a:srgbClr val="FF9966"/>
                </a:solidFill>
                <a:latin typeface="Monotype Corsiva" pitchFamily="64" charset="0"/>
              </a:rPr>
              <a:t>Из цветов и трав- </a:t>
            </a:r>
          </a:p>
          <a:p>
            <a:pPr algn="ctr"/>
            <a:r>
              <a:rPr lang="ru-RU" sz="3600">
                <a:solidFill>
                  <a:srgbClr val="FF9966"/>
                </a:solidFill>
                <a:latin typeface="Monotype Corsiva" pitchFamily="64" charset="0"/>
              </a:rPr>
              <a:t>Признаки культуры</a:t>
            </a:r>
          </a:p>
          <a:p>
            <a:pPr algn="ctr"/>
            <a:r>
              <a:rPr lang="ru-RU" sz="3600">
                <a:solidFill>
                  <a:srgbClr val="FF9966"/>
                </a:solidFill>
                <a:latin typeface="Monotype Corsiva" pitchFamily="64" charset="0"/>
              </a:rPr>
              <a:t>В городе у нас.</a:t>
            </a:r>
          </a:p>
        </p:txBody>
      </p:sp>
      <p:pic>
        <p:nvPicPr>
          <p:cNvPr id="94217" name="Picture 9" descr="Фигура Павлин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932363" y="3644900"/>
            <a:ext cx="3779837" cy="3024188"/>
          </a:xfrm>
          <a:noFill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2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549275"/>
            <a:ext cx="4038600" cy="16843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>
                <a:solidFill>
                  <a:srgbClr val="009999"/>
                </a:solidFill>
                <a:latin typeface="Monotype Corsiva" pitchFamily="64" charset="0"/>
              </a:rPr>
              <a:t>Маленький дракоша,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>
                <a:solidFill>
                  <a:srgbClr val="009999"/>
                </a:solidFill>
                <a:latin typeface="Monotype Corsiva" pitchFamily="64" charset="0"/>
              </a:rPr>
              <a:t>Лира и петух-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>
                <a:solidFill>
                  <a:srgbClr val="009999"/>
                </a:solidFill>
                <a:latin typeface="Monotype Corsiva" pitchFamily="64" charset="0"/>
              </a:rPr>
              <a:t>Красота такая,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>
                <a:solidFill>
                  <a:srgbClr val="009999"/>
                </a:solidFill>
                <a:latin typeface="Monotype Corsiva" pitchFamily="64" charset="0"/>
              </a:rPr>
              <a:t>Что захватит дух!</a:t>
            </a:r>
            <a:endParaRPr lang="ru-RU" sz="1000">
              <a:solidFill>
                <a:srgbClr val="009999"/>
              </a:solidFill>
              <a:latin typeface="Monotype Corsiva" pitchFamily="64" charset="0"/>
            </a:endParaRPr>
          </a:p>
        </p:txBody>
      </p:sp>
      <p:pic>
        <p:nvPicPr>
          <p:cNvPr id="71684" name="Picture 4" descr="Фигура динозавр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260350"/>
            <a:ext cx="4248150" cy="2852738"/>
          </a:xfrm>
          <a:noFill/>
        </p:spPr>
      </p:pic>
      <p:pic>
        <p:nvPicPr>
          <p:cNvPr id="71690" name="Picture 10" descr="Фигура Лира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572000" y="3500438"/>
            <a:ext cx="4321175" cy="3024187"/>
          </a:xfrm>
          <a:noFill/>
        </p:spPr>
      </p:pic>
      <p:pic>
        <p:nvPicPr>
          <p:cNvPr id="71698" name="Picture 18" descr="Фигура Петух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9750" y="2924175"/>
            <a:ext cx="3340100" cy="3590925"/>
          </a:xfrm>
          <a:noFill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100000">
              <a:srgbClr val="FF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7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3970338" cy="2663825"/>
          </a:xfrm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rgbClr val="00B0F0"/>
                </a:solidFill>
                <a:latin typeface="Monotype Corsiva" pitchFamily="64" charset="0"/>
              </a:rPr>
              <a:t>Вот </a:t>
            </a:r>
            <a: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  <a:t>таков мой город:</a:t>
            </a:r>
            <a:b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</a:br>
            <a: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  <a:t>Добр он и любим.</a:t>
            </a:r>
            <a:b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</a:br>
            <a: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  <a:t>Он душою молод,</a:t>
            </a:r>
            <a:b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</a:br>
            <a:r>
              <a:rPr lang="ru-RU" sz="3600" dirty="0">
                <a:solidFill>
                  <a:srgbClr val="00B0F0"/>
                </a:solidFill>
                <a:latin typeface="Monotype Corsiva" pitchFamily="64" charset="0"/>
              </a:rPr>
              <a:t>Нами он храним!</a:t>
            </a:r>
          </a:p>
        </p:txBody>
      </p:sp>
      <p:pic>
        <p:nvPicPr>
          <p:cNvPr id="7" name="Picture 3" descr="C:\Users\Виталий\Videos\Череповец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76672"/>
            <a:ext cx="4038600" cy="2690617"/>
          </a:xfrm>
          <a:prstGeom prst="rect">
            <a:avLst/>
          </a:prstGeom>
          <a:noFill/>
        </p:spPr>
      </p:pic>
      <p:pic>
        <p:nvPicPr>
          <p:cNvPr id="8" name="Picture 2" descr="C:\Users\Виталий\Videos\Череповец\th_BobTown001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52412"/>
            <a:ext cx="9144000" cy="38055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bg1"/>
            </a:gs>
            <a:gs pos="100000">
              <a:srgbClr val="CCFFC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13" name="Picture 17" descr="Кам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60350"/>
            <a:ext cx="30956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Афанасий и Феодосий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99592" y="404664"/>
            <a:ext cx="4038600" cy="3028950"/>
          </a:xfrm>
          <a:noFill/>
        </p:spPr>
      </p:pic>
      <p:pic>
        <p:nvPicPr>
          <p:cNvPr id="10" name="Picture 10" descr="Церковь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79504" y="4221088"/>
            <a:ext cx="4464496" cy="2311359"/>
          </a:xfrm>
          <a:noFill/>
        </p:spPr>
      </p:pic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3059832" y="1600200"/>
            <a:ext cx="5626968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66FF"/>
                </a:solidFill>
              </a:rPr>
              <a:t>Прошлое и настоящее рядом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9"/>
            <a:ext cx="4040188" cy="364156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" name="Picture 3" descr="C:\Users\Виталий\Videos\Череповец\1170032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852936"/>
            <a:ext cx="3960440" cy="3528391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8" name="Rectangle 20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88913"/>
            <a:ext cx="5292725" cy="32400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dirty="0">
                <a:solidFill>
                  <a:srgbClr val="3399FF"/>
                </a:solidFill>
                <a:latin typeface="Monotype Corsiva" pitchFamily="64" charset="0"/>
              </a:rPr>
              <a:t>Иван Андреевич </a:t>
            </a:r>
            <a:r>
              <a:rPr lang="ru-RU" sz="3600" dirty="0" err="1">
                <a:solidFill>
                  <a:srgbClr val="3399FF"/>
                </a:solidFill>
                <a:latin typeface="Monotype Corsiva" pitchFamily="64" charset="0"/>
              </a:rPr>
              <a:t>Милютин</a:t>
            </a:r>
            <a:endParaRPr lang="ru-RU" sz="3600" dirty="0">
              <a:solidFill>
                <a:srgbClr val="3399FF"/>
              </a:solidFill>
              <a:latin typeface="Monotype Corsiva" pitchFamily="64" charset="0"/>
            </a:endParaRP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913"/>
            <a:ext cx="2699792" cy="3600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" name="Picture 2" descr="C:\Users\Виталий\Videos\Череповец\vrez-dom-muze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7416" y="692696"/>
            <a:ext cx="5256584" cy="319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Виталий\Videos\Череповец\4897678929_d2eaac13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888432"/>
            <a:ext cx="4464496" cy="296956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1" name="Rectangle 9"/>
          <p:cNvSpPr>
            <a:spLocks noGrp="1" noChangeArrowheads="1"/>
          </p:cNvSpPr>
          <p:nvPr>
            <p:ph type="body" sz="half" idx="3"/>
          </p:nvPr>
        </p:nvSpPr>
        <p:spPr>
          <a:xfrm>
            <a:off x="395537" y="0"/>
            <a:ext cx="8291264" cy="1124744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dirty="0">
                <a:solidFill>
                  <a:srgbClr val="009900"/>
                </a:solidFill>
                <a:latin typeface="Monotype Corsiva" pitchFamily="64" charset="0"/>
              </a:rPr>
              <a:t>Мэр города Череповца </a:t>
            </a:r>
          </a:p>
        </p:txBody>
      </p:sp>
      <p:pic>
        <p:nvPicPr>
          <p:cNvPr id="7" name="Рисунок 6" descr="https://s.gorodche.ru/localStorage/news/f9/32/9b/bb/f9329bbb_resizedScaled_1020to4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9" y="1196752"/>
            <a:ext cx="712879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37957" y="116632"/>
            <a:ext cx="3203848" cy="4525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16632"/>
            <a:ext cx="3088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2"/>
                </a:solidFill>
              </a:rPr>
              <a:t>Батюшков Константин Николаевич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9424" y="116632"/>
            <a:ext cx="2880320" cy="41903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4509119"/>
            <a:ext cx="4281151" cy="23673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2836800"/>
            <a:ext cx="2544316" cy="39098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76887" y="6453336"/>
            <a:ext cx="266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Василий Верещагин</a:t>
            </a:r>
          </a:p>
        </p:txBody>
      </p:sp>
    </p:spTree>
  </p:cSld>
  <p:clrMapOvr>
    <a:masterClrMapping/>
  </p:clrMapOvr>
  <p:transition spd="med" advClick="0" advTm="10000">
    <p:wheel spokes="3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FFFF"/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1246" y="404664"/>
            <a:ext cx="4530080" cy="2858443"/>
          </a:xfrm>
          <a:prstGeom prst="rect">
            <a:avLst/>
          </a:prstGeom>
        </p:spPr>
      </p:pic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4186238" cy="2808288"/>
          </a:xfrm>
        </p:spPr>
        <p:txBody>
          <a:bodyPr/>
          <a:lstStyle/>
          <a:p>
            <a:pPr eaLnBrk="1" hangingPunct="1"/>
            <a:endParaRPr lang="ru-RU" sz="3600" dirty="0">
              <a:solidFill>
                <a:srgbClr val="0099CC"/>
              </a:solidFill>
              <a:latin typeface="Monotype Corsiva" pitchFamily="6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7962" y="0"/>
            <a:ext cx="4286250" cy="4286250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358034" y="3335888"/>
            <a:ext cx="4038600" cy="3025242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4961787" y="4365104"/>
            <a:ext cx="4038600" cy="2276301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CC99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dirty="0">
                <a:solidFill>
                  <a:srgbClr val="00B0F0"/>
                </a:solidFill>
              </a:rPr>
              <a:t>Промышленный город Череповец</a:t>
            </a:r>
          </a:p>
          <a:p>
            <a:r>
              <a:rPr lang="ru-RU" dirty="0">
                <a:solidFill>
                  <a:srgbClr val="00B0F0"/>
                </a:solidFill>
              </a:rPr>
              <a:t>                            Академик  И.П.Бардин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418" y="1124744"/>
            <a:ext cx="3024336" cy="39162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852936"/>
            <a:ext cx="3995738" cy="32797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repl"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08080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Виталий\Videos\Череповец\28652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320480" cy="2646000"/>
          </a:xfrm>
          <a:prstGeom prst="rect">
            <a:avLst/>
          </a:prstGeom>
          <a:noFill/>
        </p:spPr>
      </p:pic>
      <p:pic>
        <p:nvPicPr>
          <p:cNvPr id="5" name="Picture 2" descr="C:\Users\Виталий\Videos\Череповец\26475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412776"/>
            <a:ext cx="4068960" cy="4635896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96952"/>
            <a:ext cx="3960440" cy="35283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Click="0" advTm="10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79</Words>
  <Application>Microsoft Office PowerPoint</Application>
  <PresentationFormat>Экран (4:3)</PresentationFormat>
  <Paragraphs>33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Череповец – ты сердца моего частица.</vt:lpstr>
      <vt:lpstr>Слайд 2</vt:lpstr>
      <vt:lpstr>Прошлое и настоящее рядом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Вот таков мой город: Добр он и любим. Он душою молод, Нами он храним!</vt:lpstr>
    </vt:vector>
  </TitlesOfParts>
  <Company>ОЛЕНУШКА моя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Любимый город на Шексне…</dc:title>
  <dc:creator>1</dc:creator>
  <cp:lastModifiedBy>Home</cp:lastModifiedBy>
  <cp:revision>45</cp:revision>
  <dcterms:created xsi:type="dcterms:W3CDTF">2008-01-10T10:45:01Z</dcterms:created>
  <dcterms:modified xsi:type="dcterms:W3CDTF">2019-01-09T16:02:02Z</dcterms:modified>
</cp:coreProperties>
</file>