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6772300" cy="4995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8497080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0166" y="1142984"/>
            <a:ext cx="6000791" cy="414340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2015-11-10T19:29:50Z</dcterms:created>
  <dcterms:modified xsi:type="dcterms:W3CDTF">2015-11-10T19:59:49Z</dcterms:modified>
</cp:coreProperties>
</file>