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73" r:id="rId13"/>
    <p:sldId id="276" r:id="rId14"/>
    <p:sldId id="274" r:id="rId15"/>
    <p:sldId id="277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9" autoAdjust="0"/>
    <p:restoredTop sz="94664" autoAdjust="0"/>
  </p:normalViewPr>
  <p:slideViewPr>
    <p:cSldViewPr>
      <p:cViewPr varScale="1">
        <p:scale>
          <a:sx n="80" d="100"/>
          <a:sy n="80" d="100"/>
        </p:scale>
        <p:origin x="-152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1629-E93F-4F23-B05C-B7CFEF8A69F7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468FC-5CB7-495B-A11E-31732A8EC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ishki.net/1317509-vnutrennee-ubranstvo-russkoj-izby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hyperlink" Target="https://www.rmnt.ru/pub2/M8/pO/M8pOhvb5.jpg" TargetMode="Externa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815290" cy="3786213"/>
          </a:xfrm>
        </p:spPr>
        <p:txBody>
          <a:bodyPr>
            <a:normAutofit/>
          </a:bodyPr>
          <a:lstStyle/>
          <a:p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/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Государственное бюджетное дошкольное образовательное учреждение   детский сад № 53 </a:t>
            </a:r>
            <a:r>
              <a:rPr kumimoji="0" lang="ru-RU" sz="1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Колпинского</a:t>
            </a: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 района </a:t>
            </a:r>
            <a:b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Санкт-Петербурга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/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/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/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lang="ru-RU" sz="2000" dirty="0" smtClean="0">
                <a:ea typeface="Times New Roman" pitchFamily="18" charset="0"/>
                <a:cs typeface="Calibri" pitchFamily="34" charset="0"/>
              </a:rPr>
              <a:t/>
            </a:r>
            <a:br>
              <a:rPr lang="ru-RU" sz="2000" dirty="0" smtClean="0">
                <a:ea typeface="Times New Roman" pitchFamily="18" charset="0"/>
                <a:cs typeface="Calibri" pitchFamily="34" charset="0"/>
              </a:rPr>
            </a:br>
            <a:r>
              <a:rPr lang="ru-RU" sz="2200" b="1" dirty="0" smtClean="0"/>
              <a:t>Презентация к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проекту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/>
              <a:t>«РУССКАЯ ИЗБА»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2400" dirty="0" smtClean="0"/>
              <a:t>Старшая группа  «Почемучки»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072074"/>
            <a:ext cx="7858180" cy="1285884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Подготовили воспитатели: 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 Балабанова В.С.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err="1" smtClean="0">
                <a:solidFill>
                  <a:schemeClr val="tx1"/>
                </a:solidFill>
              </a:rPr>
              <a:t>Корчигина</a:t>
            </a:r>
            <a:r>
              <a:rPr lang="ru-RU" sz="2200" dirty="0" smtClean="0">
                <a:solidFill>
                  <a:schemeClr val="tx1"/>
                </a:solidFill>
              </a:rPr>
              <a:t> Н.А.</a:t>
            </a:r>
            <a:br>
              <a:rPr lang="ru-RU" sz="2200" dirty="0" smtClean="0">
                <a:solidFill>
                  <a:schemeClr val="tx1"/>
                </a:solidFill>
              </a:rPr>
            </a:br>
            <a:endParaRPr lang="ru-RU" sz="2200" dirty="0" smtClean="0">
              <a:solidFill>
                <a:schemeClr val="tx1"/>
              </a:solidFill>
            </a:endParaRPr>
          </a:p>
          <a:p>
            <a:r>
              <a:rPr lang="ru-RU" sz="2200" dirty="0" smtClean="0">
                <a:solidFill>
                  <a:schemeClr val="tx1"/>
                </a:solidFill>
              </a:rPr>
              <a:t>март 2022 г.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«Познавательное развитие» </a:t>
            </a:r>
            <a:br>
              <a:rPr lang="ru-RU" sz="2400" b="1" dirty="0" smtClean="0"/>
            </a:br>
            <a:r>
              <a:rPr lang="ru-RU" sz="2400" b="1" dirty="0" smtClean="0"/>
              <a:t>«Чем занимались люди на Руси» </a:t>
            </a:r>
            <a:br>
              <a:rPr lang="ru-RU" sz="2400" b="1" dirty="0" smtClean="0"/>
            </a:br>
            <a:r>
              <a:rPr lang="ru-RU" sz="2400" dirty="0" smtClean="0"/>
              <a:t> </a:t>
            </a:r>
            <a:r>
              <a:rPr lang="ru-RU" sz="1600" b="1" dirty="0" smtClean="0"/>
              <a:t> Долгими зимними вечерами занимались разным  ремеслом:  </a:t>
            </a:r>
            <a:br>
              <a:rPr lang="ru-RU" sz="1600" b="1" dirty="0" smtClean="0"/>
            </a:br>
            <a:r>
              <a:rPr lang="ru-RU" sz="1600" dirty="0" smtClean="0"/>
              <a:t>резали миски и ложки, долбили ковши, ткали, вышивали, раскрашивали посуду, плели лапти и туеса, корзины. </a:t>
            </a:r>
            <a:br>
              <a:rPr lang="ru-RU" sz="1600" dirty="0" smtClean="0"/>
            </a:br>
            <a:r>
              <a:rPr lang="ru-RU" sz="1600" dirty="0" smtClean="0"/>
              <a:t> Об особенностях жизни русских людей в старину нас знакомили экскурсоводы в районном музее 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786058"/>
            <a:ext cx="1732371" cy="230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714620"/>
            <a:ext cx="1732372" cy="230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928934"/>
            <a:ext cx="2251464" cy="30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58272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Знакомство с одним из старинных способов художественного оформления тканей - ручная набойка </a:t>
            </a:r>
            <a:r>
              <a:rPr lang="ru-RU" sz="2000" dirty="0" smtClean="0"/>
              <a:t> </a:t>
            </a:r>
            <a:r>
              <a:rPr lang="ru-RU" sz="1800" dirty="0" smtClean="0"/>
              <a:t>(рисунок печатался при помощи деревянных набивных досок с вырезанным на них орнаментом)</a:t>
            </a:r>
            <a:endParaRPr lang="ru-RU" sz="1800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785926"/>
            <a:ext cx="144662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6" descr="C:\Users\Computer\Pictures\2020-02-16\20200205_101248.jpg"/>
          <p:cNvPicPr>
            <a:picLocks noGrp="1"/>
          </p:cNvPicPr>
          <p:nvPr>
            <p:ph sz="half" idx="1"/>
          </p:nvPr>
        </p:nvPicPr>
        <p:blipFill>
          <a:blip r:embed="rId4" cstate="print"/>
          <a:srcRect t="12930" r="31377" b="10724"/>
          <a:stretch>
            <a:fillRect/>
          </a:stretch>
        </p:blipFill>
        <p:spPr bwMode="auto">
          <a:xfrm rot="5400000">
            <a:off x="321439" y="2464587"/>
            <a:ext cx="335758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Computer\Pictures\2020-05-07\20200507_21245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857628"/>
            <a:ext cx="2143140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Computer\Pictures\2020-05-07\20200507_2201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5786446" y="1857364"/>
            <a:ext cx="221457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Computer\Pictures\2020-05-07\20200507_22005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857628"/>
            <a:ext cx="200026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857620" y="5643578"/>
            <a:ext cx="4000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Образцы детского художественного творчества:</a:t>
            </a:r>
            <a:br>
              <a:rPr lang="ru-RU" sz="1400" b="1" dirty="0" smtClean="0"/>
            </a:br>
            <a:r>
              <a:rPr lang="ru-RU" sz="1400" b="1" dirty="0" smtClean="0"/>
              <a:t>  расписные ткани (печатание трафаретами)</a:t>
            </a:r>
            <a:endParaRPr lang="ru-RU" sz="1400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«Художественно - эстетическое развитие»</a:t>
            </a:r>
            <a:br>
              <a:rPr lang="ru-RU" sz="2400" b="1" dirty="0" smtClean="0"/>
            </a:br>
            <a:r>
              <a:rPr lang="ru-RU" sz="1800" b="1" dirty="0" smtClean="0"/>
              <a:t>Художественное творчество </a:t>
            </a:r>
            <a:r>
              <a:rPr lang="ru-RU" sz="1800" b="1" dirty="0" smtClean="0"/>
              <a:t>детей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500306"/>
            <a:ext cx="2011389" cy="2495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42910" y="5072073"/>
            <a:ext cx="235745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                  </a:t>
            </a:r>
            <a:r>
              <a:rPr lang="ru-RU" dirty="0" smtClean="0"/>
              <a:t>роспись посуды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643182"/>
            <a:ext cx="2375105" cy="1848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929322" y="4812864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Изготовление кукол из тряпочек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1714488"/>
            <a:ext cx="1487087" cy="1982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214818"/>
            <a:ext cx="1629963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 flipH="1">
            <a:off x="3428992" y="3643314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«Кукла – оберег» </a:t>
            </a:r>
            <a:br>
              <a:rPr lang="ru-RU" dirty="0" smtClean="0"/>
            </a:br>
            <a:r>
              <a:rPr lang="ru-RU" dirty="0" smtClean="0"/>
              <a:t>из ниток</a:t>
            </a:r>
            <a:endParaRPr lang="ru-RU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«Социально – коммуникативное развитие» </a:t>
            </a:r>
            <a:br>
              <a:rPr lang="ru-RU" sz="2400" b="1" dirty="0" smtClean="0"/>
            </a:br>
            <a:r>
              <a:rPr lang="ru-RU" sz="2000" b="1" dirty="0" smtClean="0"/>
              <a:t>Для детей изготовили игру - лото «ПРЕДМЕТЫ СТАРИНЫ»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000" dirty="0"/>
              <a:t> </a:t>
            </a:r>
            <a:r>
              <a:rPr lang="ru-RU" sz="2000" b="1" dirty="0"/>
              <a:t>Цель игры</a:t>
            </a:r>
            <a:r>
              <a:rPr lang="ru-RU" sz="2000" dirty="0"/>
              <a:t>: закреплять знания детей предметов быта русского народа, развивать память, внимание, речь. </a:t>
            </a:r>
            <a:endParaRPr lang="ru-RU" sz="2200" b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4350" y="1928802"/>
            <a:ext cx="363075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D:\Изображения\изображения 2020\2019-12-13\20191213_0943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07191" y="2393152"/>
            <a:ext cx="414340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«Социально – коммуникативное развитие»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400" b="1" dirty="0" smtClean="0"/>
              <a:t>Дидактические игры на развитие логического мышления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2000" dirty="0" smtClean="0"/>
              <a:t>Лабиринт </a:t>
            </a:r>
            <a:br>
              <a:rPr lang="ru-RU" sz="2000" dirty="0" smtClean="0"/>
            </a:br>
            <a:r>
              <a:rPr lang="ru-RU" sz="2000" dirty="0" smtClean="0"/>
              <a:t>«Помоги добраться до избы»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2000" dirty="0" smtClean="0"/>
              <a:t>Игра «Подбери пару» - предметы старины и современные</a:t>
            </a:r>
            <a:endParaRPr lang="ru-RU" sz="20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714620"/>
            <a:ext cx="3571900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500306"/>
            <a:ext cx="2482120" cy="31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200" b="1" dirty="0" smtClean="0"/>
              <a:t>Физическое развитие: Подвижные игры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Цель: </a:t>
            </a:r>
            <a:r>
              <a:rPr lang="ru-RU" sz="1800" dirty="0" smtClean="0"/>
              <a:t>-Познакомить детей с русскими народными играми.</a:t>
            </a:r>
            <a:br>
              <a:rPr lang="ru-RU" sz="1800" dirty="0" smtClean="0"/>
            </a:br>
            <a:r>
              <a:rPr lang="ru-RU" sz="1800" dirty="0" smtClean="0"/>
              <a:t>- Развивать внимание, ловкость, быстроту реакции</a:t>
            </a:r>
            <a:endParaRPr lang="ru-RU" sz="18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880" y="2357430"/>
            <a:ext cx="1909608" cy="2612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357430"/>
            <a:ext cx="1830916" cy="239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714488"/>
            <a:ext cx="2643206" cy="1982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071942"/>
            <a:ext cx="2451118" cy="183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132150" y="5929330"/>
            <a:ext cx="3082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Игра «Догони свой лапоть»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42684" y="3643314"/>
            <a:ext cx="2629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Игра «Горячий блин»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072074"/>
            <a:ext cx="192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игра «Ручеёк»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4786322"/>
            <a:ext cx="2643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Весёлое соревнование </a:t>
            </a:r>
            <a:br>
              <a:rPr lang="ru-RU" dirty="0" smtClean="0"/>
            </a:br>
            <a:r>
              <a:rPr lang="ru-RU" b="1" dirty="0" smtClean="0"/>
              <a:t>«Кто быстрей мусор соберёт»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Для родителей оформили информацию </a:t>
            </a:r>
            <a:br>
              <a:rPr lang="ru-RU" sz="2400" b="1" dirty="0" smtClean="0"/>
            </a:br>
            <a:r>
              <a:rPr lang="ru-RU" sz="2400" b="1" dirty="0" smtClean="0"/>
              <a:t>в виде папок -передвижек</a:t>
            </a:r>
            <a:endParaRPr lang="ru-RU" sz="2400" dirty="0"/>
          </a:p>
        </p:txBody>
      </p:sp>
      <p:pic>
        <p:nvPicPr>
          <p:cNvPr id="5" name="Содержимое 4" descr="hello_html_6bd160be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714488"/>
            <a:ext cx="328614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738359"/>
            <a:ext cx="3293190" cy="43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Результат проекта: </a:t>
            </a:r>
            <a:br>
              <a:rPr lang="ru-RU" sz="2400" b="1" dirty="0" smtClean="0"/>
            </a:br>
            <a:r>
              <a:rPr lang="ru-RU" sz="2800" b="1" dirty="0" smtClean="0"/>
              <a:t>ЛЭПБУК «РУССКАЯ ИЗБА»</a:t>
            </a:r>
            <a:br>
              <a:rPr lang="ru-RU" sz="28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5170" y="2071678"/>
            <a:ext cx="2646395" cy="352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Computer\Pictures\2020-04-13\20200412_1146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572000" y="2643182"/>
            <a:ext cx="342902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Таким образом,</a:t>
            </a:r>
            <a:r>
              <a:rPr lang="ru-RU" sz="2400" dirty="0" smtClean="0"/>
              <a:t> в результате реализации </a:t>
            </a:r>
            <a:r>
              <a:rPr lang="ru-RU" sz="2400" b="1" dirty="0" smtClean="0"/>
              <a:t>проекта</a:t>
            </a:r>
            <a:r>
              <a:rPr lang="ru-RU" sz="2400" dirty="0" smtClean="0"/>
              <a:t> были созданы благоприятные условия, позволяющие изучить, расширить и обобщить знания детей о русской избе и русском быте. </a:t>
            </a:r>
            <a:br>
              <a:rPr lang="ru-RU" sz="2400" dirty="0" smtClean="0"/>
            </a:br>
            <a:r>
              <a:rPr lang="ru-RU" sz="2400" dirty="0" smtClean="0"/>
              <a:t>Работа в рамках проекта получилась интересной, увлекательной и познавательной для всех участников проекта.  </a:t>
            </a:r>
            <a:br>
              <a:rPr lang="ru-RU" sz="2400" dirty="0" smtClean="0"/>
            </a:br>
            <a:r>
              <a:rPr lang="ru-RU" sz="2400" dirty="0" smtClean="0"/>
              <a:t> В ходе данного проекта дети получили знания об истории крестьянского жилища – избы, о её устройстве, познакомились со старинными предметами домашнего обихода. Обогатился словарный запас названиями предметов русского быта.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                               Используемая литература: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1</a:t>
            </a:r>
            <a:r>
              <a:rPr lang="ru-RU" sz="2400" i="1" dirty="0" smtClean="0"/>
              <a:t>.Веракса Н.Е., Комарова Т.С., Васильева М.А</a:t>
            </a:r>
            <a:r>
              <a:rPr lang="ru-RU" sz="2400" dirty="0" smtClean="0"/>
              <a:t>.,  От рождения до школы. Примерная основная общеобразовательная программа дошкольного  образования. -М.: Мозаика- Синтез, 2014.  </a:t>
            </a:r>
            <a:br>
              <a:rPr lang="ru-RU" sz="2400" dirty="0" smtClean="0"/>
            </a:br>
            <a:r>
              <a:rPr lang="ru-RU" sz="2400" dirty="0" smtClean="0"/>
              <a:t>2. </a:t>
            </a:r>
            <a:r>
              <a:rPr lang="ru-RU" sz="2400" i="1" dirty="0" smtClean="0"/>
              <a:t>О.Л.Князева</a:t>
            </a:r>
            <a:r>
              <a:rPr lang="ru-RU" sz="2400" dirty="0" smtClean="0"/>
              <a:t> «Как жили люди на Руси». Санкт – Петербург, «Детство-Пресс», 1998 – 24 с.</a:t>
            </a:r>
            <a:br>
              <a:rPr lang="ru-RU" sz="2400" dirty="0" smtClean="0"/>
            </a:br>
            <a:r>
              <a:rPr lang="ru-RU" sz="2400" dirty="0" smtClean="0"/>
              <a:t>3. </a:t>
            </a:r>
            <a:r>
              <a:rPr lang="ru-RU" sz="2400" i="1" dirty="0" smtClean="0"/>
              <a:t>М.В.Короткова</a:t>
            </a:r>
            <a:r>
              <a:rPr lang="ru-RU" sz="2400" dirty="0" smtClean="0"/>
              <a:t> «Путешествие в историю русского быта». Москва, «Дрофа», 2003 – 256 с.</a:t>
            </a:r>
            <a:br>
              <a:rPr lang="ru-RU" sz="2400" dirty="0" smtClean="0"/>
            </a:br>
            <a:r>
              <a:rPr lang="ru-RU" sz="2400" dirty="0" smtClean="0"/>
              <a:t>4. </a:t>
            </a:r>
            <a:r>
              <a:rPr lang="ru-RU" sz="2400" i="1" dirty="0" smtClean="0"/>
              <a:t>М. Ф. Литвинова. </a:t>
            </a:r>
            <a:r>
              <a:rPr lang="ru-RU" sz="2400" dirty="0" smtClean="0"/>
              <a:t>Русские народные подвижные игры для детей дошкольного и младшего школьного возраста: Практическое пособие. – М. : Айрис-пресс, 2003.</a:t>
            </a:r>
            <a:br>
              <a:rPr lang="ru-RU" sz="2400" dirty="0" smtClean="0"/>
            </a:br>
            <a:r>
              <a:rPr lang="ru-RU" sz="2400" b="1" dirty="0" smtClean="0"/>
              <a:t>                                                                                              </a:t>
            </a:r>
            <a:br>
              <a:rPr lang="ru-RU" sz="2400" b="1" dirty="0" smtClean="0"/>
            </a:br>
            <a:r>
              <a:rPr lang="ru-RU" sz="2400" b="1" dirty="0" smtClean="0"/>
              <a:t>                                       </a:t>
            </a:r>
            <a:r>
              <a:rPr lang="ru-RU" sz="2400" b="1" i="1" dirty="0" smtClean="0"/>
              <a:t>Интернет-ресурсы:</a:t>
            </a:r>
            <a:br>
              <a:rPr lang="ru-RU" sz="2400" b="1" i="1" dirty="0" smtClean="0"/>
            </a:br>
            <a:r>
              <a:rPr lang="ru-RU" sz="2200" dirty="0" smtClean="0"/>
              <a:t>- «МАААМ.RU» http://www.maaam.ru/</a:t>
            </a:r>
            <a:br>
              <a:rPr lang="ru-RU" sz="2200" dirty="0" smtClean="0"/>
            </a:br>
            <a:r>
              <a:rPr lang="ru-RU" sz="2200" dirty="0" smtClean="0"/>
              <a:t>- </a:t>
            </a:r>
            <a:r>
              <a:rPr lang="ru-RU" sz="2200" dirty="0" smtClean="0">
                <a:hlinkClick r:id="rId3"/>
              </a:rPr>
              <a:t>https://fishki.net/1317509-vnutrennee-ubranstvo-russkoj-izby.html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- </a:t>
            </a:r>
            <a:r>
              <a:rPr lang="ru-RU" sz="2200" dirty="0" err="1" smtClean="0"/>
              <a:t>izba.dopinfo.com</a:t>
            </a:r>
            <a:r>
              <a:rPr lang="ru-RU" sz="2200" dirty="0" smtClean="0"/>
              <a:t>  </a:t>
            </a:r>
            <a:endParaRPr lang="ru-RU" sz="22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615475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Данный проект актуален потому, что в настоящее время жители самых разных регионов нашей страны стали проявлять всё больший интерес к традициям, истории, культуре своей малой родины. В дошкольных образовательных учреждениях решаются задачи по раннему приобщению детей к национальной культуре, познанию прошлого. Если знакомить дошкольников с историей и культурой нашей родины, то это позволит нашим детям почувствовать себя частью русского народа, ощутить гордость за свою страну, богатую славными традициями. Чтобы воспитать в детях гордость за свой народ, поддержать интерес к его истории и культуре, помочь лучше узнать и уважать своё прошлое, и создан наш проект. </a:t>
            </a:r>
            <a:br>
              <a:rPr lang="ru-RU" sz="1800" dirty="0" smtClean="0"/>
            </a:br>
            <a:r>
              <a:rPr lang="ru-RU" sz="1800" b="1" dirty="0" smtClean="0"/>
              <a:t>Цель:</a:t>
            </a:r>
            <a:br>
              <a:rPr lang="ru-RU" sz="1800" b="1" dirty="0" smtClean="0"/>
            </a:br>
            <a:r>
              <a:rPr lang="ru-RU" sz="1800" b="1" dirty="0" smtClean="0"/>
              <a:t>Стратегическая цель: </a:t>
            </a:r>
            <a:r>
              <a:rPr lang="ru-RU" sz="1800" dirty="0" smtClean="0"/>
              <a:t>- создание условий, раскрывающих интеллектуальный и творческий потенциал дошкольников, ориентированных на патриотическое воспитание через развитие интереса к русской народной культуре.</a:t>
            </a:r>
            <a:br>
              <a:rPr lang="ru-RU" sz="1800" dirty="0" smtClean="0"/>
            </a:br>
            <a:r>
              <a:rPr lang="ru-RU" sz="1800" b="1" dirty="0" smtClean="0"/>
              <a:t>Тактические цели:</a:t>
            </a:r>
            <a:br>
              <a:rPr lang="ru-RU" sz="1800" b="1" dirty="0" smtClean="0"/>
            </a:br>
            <a:r>
              <a:rPr lang="ru-RU" sz="1800" dirty="0" smtClean="0"/>
              <a:t> 1. Создать в группе условия для развития у детей познавательных и творческих способностей в процессе реализации проекта.</a:t>
            </a:r>
            <a:br>
              <a:rPr lang="ru-RU" sz="1800" dirty="0" smtClean="0"/>
            </a:br>
            <a:r>
              <a:rPr lang="ru-RU" sz="1800" dirty="0" smtClean="0"/>
              <a:t>2. Сформировать представления у дошкольников об устройстве русской избы, о её внешнем и внутреннем убранстве. </a:t>
            </a:r>
            <a:br>
              <a:rPr lang="ru-RU" sz="1800" dirty="0" smtClean="0"/>
            </a:br>
            <a:r>
              <a:rPr lang="ru-RU" sz="1800" dirty="0" smtClean="0"/>
              <a:t>3.Организовать активное сотрудничество родителей в процессе проекта.</a:t>
            </a:r>
            <a:endParaRPr lang="ru-RU" sz="1800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608332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                                            </a:t>
            </a:r>
            <a:r>
              <a:rPr lang="ru-RU" sz="2400" b="1" dirty="0" smtClean="0"/>
              <a:t>Задачи проекта: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Обучающая:</a:t>
            </a:r>
            <a:r>
              <a:rPr lang="ru-RU" sz="2000" i="1" dirty="0" smtClean="0"/>
              <a:t> </a:t>
            </a:r>
            <a:br>
              <a:rPr lang="ru-RU" sz="2000" i="1" dirty="0" smtClean="0"/>
            </a:br>
            <a:r>
              <a:rPr lang="ru-RU" sz="2000" dirty="0" smtClean="0"/>
              <a:t>- Познакомить детей с избой — жилищем крестьянской семьи, с ее устройством.</a:t>
            </a:r>
            <a:br>
              <a:rPr lang="ru-RU" sz="2000" dirty="0" smtClean="0"/>
            </a:br>
            <a:r>
              <a:rPr lang="ru-RU" sz="2000" dirty="0" smtClean="0"/>
              <a:t>- Формировать представления детей о  многообразии предметов старинного русского быта, их названиями и назначением.</a:t>
            </a:r>
            <a:br>
              <a:rPr lang="ru-RU" sz="2000" dirty="0" smtClean="0"/>
            </a:br>
            <a:r>
              <a:rPr lang="ru-RU" sz="2000" dirty="0" smtClean="0"/>
              <a:t>- Дать им представление об истории быта русского народа.</a:t>
            </a:r>
            <a:br>
              <a:rPr lang="ru-RU" sz="2000" dirty="0" smtClean="0"/>
            </a:br>
            <a:r>
              <a:rPr lang="ru-RU" sz="2000" dirty="0" smtClean="0"/>
              <a:t>- Обогатить словарный запас детей старинными названиями предметов быта (печь, сундук, прялка, чугунок, горшок, самовар и т.д.);</a:t>
            </a:r>
            <a:br>
              <a:rPr lang="ru-RU" sz="2000" dirty="0" smtClean="0"/>
            </a:br>
            <a:r>
              <a:rPr lang="ru-RU" sz="2000" i="1" dirty="0" smtClean="0"/>
              <a:t> </a:t>
            </a:r>
            <a:r>
              <a:rPr lang="ru-RU" sz="2000" b="1" dirty="0" smtClean="0"/>
              <a:t>Развивающая: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- Развивать познавательную деятельность, интерес к рукотворному миру.</a:t>
            </a:r>
            <a:br>
              <a:rPr lang="ru-RU" sz="2000" dirty="0" smtClean="0"/>
            </a:br>
            <a:r>
              <a:rPr lang="ru-RU" sz="2000" dirty="0" smtClean="0"/>
              <a:t> - Способствовать развитию любознательности, развитию творческих способностей детей; </a:t>
            </a:r>
            <a:br>
              <a:rPr lang="ru-RU" sz="2000" dirty="0" smtClean="0"/>
            </a:br>
            <a:r>
              <a:rPr lang="ru-RU" sz="2000" dirty="0" smtClean="0"/>
              <a:t>- Развивать чувственное познание и эстетическое восприятие красоты, окружающего мира предметов и быта.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b="1" dirty="0" smtClean="0"/>
              <a:t>Воспитательная: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- Воспитывать патриотизм, уважение к культурному прошлому России.</a:t>
            </a:r>
            <a:endParaRPr lang="ru-RU" sz="20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>Давным-давно на Руси предпочитали жить в деревянных домах, считая, что жить в них здоровее. Строили их из бревен и называли избами.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Избы строились из сосны, лиственницы или ели </a:t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dirty="0" smtClean="0"/>
              <a:t>Хвойные деревья обеспечивали проветривание дома, это дерево </a:t>
            </a:r>
            <a:r>
              <a:rPr lang="ru-RU" sz="2000" i="1" dirty="0" smtClean="0"/>
              <a:t>«дышит»</a:t>
            </a:r>
            <a:r>
              <a:rPr lang="ru-RU" sz="2000" dirty="0" smtClean="0"/>
              <a:t>, оно смолистое и менее подвержено гниению </a:t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pic>
        <p:nvPicPr>
          <p:cNvPr id="3" name="Рисунок 2" descr="https://avatars.mds.yandex.net/get-zen_doc/61319/pub_5c6447640cfdc500ac23efcb_5c6447c41fabdc00afe7e211/scale_1200"/>
          <p:cNvPicPr/>
          <p:nvPr/>
        </p:nvPicPr>
        <p:blipFill>
          <a:blip r:embed="rId3" cstate="print"/>
          <a:srcRect l="4148" t="7005" r="4208" b="6319"/>
          <a:stretch>
            <a:fillRect/>
          </a:stretch>
        </p:blipFill>
        <p:spPr bwMode="auto">
          <a:xfrm>
            <a:off x="785786" y="1428736"/>
            <a:ext cx="178595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avatars.mds.yandex.net/get-zen_doc/251164/pub_5c6447640cfdc500ac23efcb_5c6447c1ad73a000adfe3dfd/scale_1200"/>
          <p:cNvPicPr/>
          <p:nvPr/>
        </p:nvPicPr>
        <p:blipFill>
          <a:blip r:embed="rId4" cstate="print"/>
          <a:srcRect l="4348" t="4258" r="4223" b="3709"/>
          <a:stretch>
            <a:fillRect/>
          </a:stretch>
        </p:blipFill>
        <p:spPr bwMode="auto">
          <a:xfrm>
            <a:off x="2786050" y="1428736"/>
            <a:ext cx="1714513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усская изба — фотоподборка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1428736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428736"/>
            <a:ext cx="157163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https://topslide.ru/files/2195/653/8.jpg"/>
          <p:cNvPicPr>
            <a:picLocks/>
          </p:cNvPicPr>
          <p:nvPr/>
        </p:nvPicPr>
        <p:blipFill>
          <a:blip r:embed="rId8"/>
          <a:srcRect l="11526" t="12916" r="1477" b="1410"/>
          <a:stretch>
            <a:fillRect/>
          </a:stretch>
        </p:blipFill>
        <p:spPr bwMode="auto">
          <a:xfrm>
            <a:off x="1928794" y="3643314"/>
            <a:ext cx="53578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Рубили прямые ровные деревья, обрубали ветки, получались бревна, из них ставился сруб (от слова рубить).                                                                                        </a:t>
            </a:r>
            <a:r>
              <a:rPr lang="ru-RU" sz="2000" b="1" dirty="0" smtClean="0"/>
              <a:t>Поэтому, основным инструментом плотника был топор.</a:t>
            </a: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Избы строили, не используя гвоздей.</a:t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000" dirty="0"/>
          </a:p>
        </p:txBody>
      </p:sp>
      <p:pic>
        <p:nvPicPr>
          <p:cNvPr id="3" name="Содержимое 3" descr="https://topslide.ru/files/2195/653/9.jpg"/>
          <p:cNvPicPr>
            <a:picLocks/>
          </p:cNvPicPr>
          <p:nvPr/>
        </p:nvPicPr>
        <p:blipFill>
          <a:blip r:embed="rId3"/>
          <a:srcRect l="10239" t="980"/>
          <a:stretch>
            <a:fillRect/>
          </a:stretch>
        </p:blipFill>
        <p:spPr bwMode="auto">
          <a:xfrm>
            <a:off x="714348" y="2000240"/>
            <a:ext cx="207170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14612" y="1857364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Затем </a:t>
            </a:r>
            <a:r>
              <a:rPr lang="ru-RU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прорубали окна, крыли крышу, покрывали ее соломой, зимой, когда не хватало корма скоту, солома с крыши могла пойти на прокорм.</a:t>
            </a:r>
            <a:br>
              <a:rPr lang="ru-RU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Далее шла отделка дома, на крышу ставили конек, на окна навешивали ставни.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429000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Это стремление к прекрасному, мастерство передавались от поколения к поколению</a:t>
            </a:r>
            <a:endParaRPr lang="ru-RU" sz="1600" dirty="0"/>
          </a:p>
        </p:txBody>
      </p:sp>
      <p:pic>
        <p:nvPicPr>
          <p:cNvPr id="8" name="Содержимое 3"/>
          <p:cNvPicPr>
            <a:picLocks/>
          </p:cNvPicPr>
          <p:nvPr/>
        </p:nvPicPr>
        <p:blipFill>
          <a:blip r:embed="rId4" cstate="print"/>
          <a:srcRect l="11006" t="6865" r="6552" b="7060"/>
          <a:stretch>
            <a:fillRect/>
          </a:stretch>
        </p:blipFill>
        <p:spPr bwMode="auto">
          <a:xfrm>
            <a:off x="4714876" y="4000504"/>
            <a:ext cx="307183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642910" y="5214951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Русская изба –замечательный памятник русской архитектуры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4721662"/>
            <a:ext cx="3357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Знакомство со строением избы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143372" y="492919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Изба присутствует в нашей жизни с раннего детства: в сказках, стихах, играх, в театральной деятельности.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dirty="0" smtClean="0"/>
              <a:t>В книжный уголок сделали подборку литературы</a:t>
            </a:r>
            <a:br>
              <a:rPr lang="ru-RU" sz="2000" dirty="0" smtClean="0"/>
            </a:br>
            <a:r>
              <a:rPr lang="ru-RU" sz="2000" dirty="0" smtClean="0"/>
              <a:t> для знакомства с русскими народными сказками, где присутствовала изба и печь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7" y="2571744"/>
            <a:ext cx="225029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https://homius.ru/wp-content/uploads/2020/02/sekrety-organizacii-otoplenija-v-zagorodnom-dome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500570"/>
            <a:ext cx="1649730" cy="145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free-lancers.net/posted_files/N3F8DB1EEFA05.jpg"/>
          <p:cNvPicPr/>
          <p:nvPr/>
        </p:nvPicPr>
        <p:blipFill>
          <a:blip r:embed="rId5" cstate="print"/>
          <a:srcRect l="8774" t="7799" r="8383" b="7799"/>
          <a:stretch>
            <a:fillRect/>
          </a:stretch>
        </p:blipFill>
        <p:spPr bwMode="auto">
          <a:xfrm>
            <a:off x="6572264" y="2643182"/>
            <a:ext cx="150019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https://im0-tub-ru.yandex.net/i?id=3b0ed04137b2cd802116b2b1d694c491&amp;n=33&amp;w=198&amp;h=18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2500306"/>
            <a:ext cx="1814512" cy="17137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700" b="1" dirty="0" smtClean="0"/>
              <a:t> «Социально – коммуникативное развитие»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Ребята в игре продолжают знакомиться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с </a:t>
            </a:r>
            <a:r>
              <a:rPr lang="ru-RU" sz="2400" dirty="0"/>
              <a:t>архитектурным особенностям деревянного зодчества на </a:t>
            </a:r>
            <a:r>
              <a:rPr lang="ru-RU" sz="2400" dirty="0" smtClean="0"/>
              <a:t>Руси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143116"/>
            <a:ext cx="1643074" cy="2190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571876"/>
            <a:ext cx="16609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071678"/>
            <a:ext cx="1643074" cy="219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3357562"/>
            <a:ext cx="1750231" cy="233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                          </a:t>
            </a:r>
            <a:r>
              <a:rPr lang="ru-RU" sz="2700" b="1" dirty="0" smtClean="0"/>
              <a:t>Как жили русские люди раньше?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     </a:t>
            </a:r>
            <a:r>
              <a:rPr lang="ru-RU" sz="2200" dirty="0" smtClean="0"/>
              <a:t>Дети знакомились  с внутренним убранством избы, как налажен быт.</a:t>
            </a:r>
            <a:endParaRPr lang="ru-RU" sz="2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4040188" cy="1357322"/>
          </a:xfrm>
        </p:spPr>
        <p:txBody>
          <a:bodyPr>
            <a:noAutofit/>
          </a:bodyPr>
          <a:lstStyle/>
          <a:p>
            <a:r>
              <a:rPr lang="ru-RU" sz="1800" dirty="0" smtClean="0"/>
              <a:t>В каждой избе была печь – она кормила семью, обогревала дом, на ней спали младшие детки и старики, сушили одежду и даже мылись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00174"/>
            <a:ext cx="4041775" cy="1428760"/>
          </a:xfrm>
        </p:spPr>
        <p:txBody>
          <a:bodyPr>
            <a:noAutofit/>
          </a:bodyPr>
          <a:lstStyle/>
          <a:p>
            <a:r>
              <a:rPr lang="ru-RU" sz="1800" dirty="0" smtClean="0"/>
              <a:t>Стол занимал главное место в доме. Угол, где он стоял назывался </a:t>
            </a:r>
            <a:r>
              <a:rPr lang="ru-RU" sz="1800" i="1" dirty="0" smtClean="0"/>
              <a:t>«красным»</a:t>
            </a:r>
            <a:r>
              <a:rPr lang="ru-RU" sz="1800" dirty="0" smtClean="0"/>
              <a:t>, то есть самым важным, почётным, там же в углу висели иконы</a:t>
            </a:r>
            <a:endParaRPr lang="ru-RU" sz="1800" dirty="0"/>
          </a:p>
        </p:txBody>
      </p:sp>
      <p:pic>
        <p:nvPicPr>
          <p:cNvPr id="10" name="Содержимое 6" descr="Красный угол.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286124"/>
            <a:ext cx="32353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https://7kul.ru/wp-content/uploads/2018/12/rysskiy-but-pech.jpg"/>
          <p:cNvPicPr>
            <a:picLocks noGrp="1"/>
          </p:cNvPicPr>
          <p:nvPr>
            <p:ph sz="half" idx="2"/>
          </p:nvPr>
        </p:nvPicPr>
        <p:blipFill>
          <a:blip r:embed="rId4" cstate="print"/>
          <a:srcRect l="4540" t="9428" r="4172" b="8417"/>
          <a:stretch>
            <a:fillRect/>
          </a:stretch>
        </p:blipFill>
        <p:spPr bwMode="auto">
          <a:xfrm>
            <a:off x="714348" y="3214686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thumbs.dreamstime.com/b/%D0%BE%D1%80%D0%BD%D0%B0%D0%BC%D0%B5%D0%BD%D1%82-%D1%82%D1%80%D0%B0%D0%B2%D1%8B-%D1%80%D0%B0%D0%BC%D0%BA%D0%B8-48337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b="1" dirty="0" smtClean="0"/>
              <a:t>«Старинные предметы домашнего быта»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000" b="1" dirty="0" smtClean="0"/>
              <a:t>Много предметов использовалось в русском быту. И почти все они делались собственными руками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868" y="2357429"/>
            <a:ext cx="2500330" cy="19288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Самодельной была и мебель – стол, лавки, прибитые к стенам, переносные скамьи.</a:t>
            </a:r>
            <a:endParaRPr lang="ru-RU" sz="1800" b="1" dirty="0"/>
          </a:p>
        </p:txBody>
      </p:sp>
      <p:pic>
        <p:nvPicPr>
          <p:cNvPr id="7" name="Содержимое 6" descr="Мои картинки - Яндекс.Коллекции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928802"/>
            <a:ext cx="25717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4857760"/>
            <a:ext cx="121444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cultinfo.ru/upload/iblock/8fc/IMG_752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928802"/>
            <a:ext cx="2428892" cy="17859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57224" y="4286256"/>
            <a:ext cx="41434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Сундуки — обязательная принадлежность избы. В них хранили одежду, холсты и  домашнюю утварь. Сундуки делали и  большие  и маленькие</a:t>
            </a:r>
            <a:endParaRPr lang="ru-RU" dirty="0"/>
          </a:p>
        </p:txBody>
      </p:sp>
      <p:pic>
        <p:nvPicPr>
          <p:cNvPr id="11" name="Picture 7" descr="538350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286256"/>
            <a:ext cx="1571636" cy="12144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365</Words>
  <Application>Microsoft Office PowerPoint</Application>
  <PresentationFormat>Экран (4:3)</PresentationFormat>
  <Paragraphs>39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Государственное бюджетное дошкольное образовательное учреждение   детский сад № 53 Колпинского района  Санкт-Петербурга    Презентация к проекту «РУССКАЯ ИЗБА»  Старшая группа  «Почемучки»</vt:lpstr>
      <vt:lpstr>Данный проект актуален потому, что в настоящее время жители самых разных регионов нашей страны стали проявлять всё больший интерес к традициям, истории, культуре своей малой родины. В дошкольных образовательных учреждениях решаются задачи по раннему приобщению детей к национальной культуре, познанию прошлого. Если знакомить дошкольников с историей и культурой нашей родины, то это позволит нашим детям почувствовать себя частью русского народа, ощутить гордость за свою страну, богатую славными традициями. Чтобы воспитать в детях гордость за свой народ, поддержать интерес к его истории и культуре, помочь лучше узнать и уважать своё прошлое, и создан наш проект.  Цель: Стратегическая цель: - создание условий, раскрывающих интеллектуальный и творческий потенциал дошкольников, ориентированных на патриотическое воспитание через развитие интереса к русской народной культуре. Тактические цели:  1. Создать в группе условия для развития у детей познавательных и творческих способностей в процессе реализации проекта. 2. Сформировать представления у дошкольников об устройстве русской избы, о её внешнем и внутреннем убранстве.  3.Организовать активное сотрудничество родителей в процессе проекта.</vt:lpstr>
      <vt:lpstr>                                            Задачи проекта:  Обучающая:  - Познакомить детей с избой — жилищем крестьянской семьи, с ее устройством. - Формировать представления детей о  многообразии предметов старинного русского быта, их названиями и назначением. - Дать им представление об истории быта русского народа. - Обогатить словарный запас детей старинными названиями предметов быта (печь, сундук, прялка, чугунок, горшок, самовар и т.д.);  Развивающая:  - Развивать познавательную деятельность, интерес к рукотворному миру.  - Способствовать развитию любознательности, развитию творческих способностей детей;  - Развивать чувственное познание и эстетическое восприятие красоты, окружающего мира предметов и быта.  Воспитательная:  - Воспитывать патриотизм, уважение к культурному прошлому России.</vt:lpstr>
      <vt:lpstr>  Давным-давно на Руси предпочитали жить в деревянных домах, считая, что жить в них здоровее. Строили их из бревен и называли избами.       Избы строились из сосны, лиственницы или ели  Хвойные деревья обеспечивали проветривание дома, это дерево «дышит», оно смолистое и менее подвержено гниению           </vt:lpstr>
      <vt:lpstr>Рубили прямые ровные деревья, обрубали ветки, получались бревна, из них ставился сруб (от слова рубить).                                                                                        Поэтому, основным инструментом плотника был топор.                           Избы строили, не используя гвоздей.              </vt:lpstr>
      <vt:lpstr> Изба присутствует в нашей жизни с раннего детства: в сказках, стихах, играх, в театральной деятельности.  В книжный уголок сделали подборку литературы  для знакомства с русскими народными сказками, где присутствовала изба и печь </vt:lpstr>
      <vt:lpstr>  «Социально – коммуникативное развитие»  Ребята в игре продолжают знакомиться с архитектурным особенностям деревянного зодчества на Руси </vt:lpstr>
      <vt:lpstr>                            Как жили русские люди раньше?       Дети знакомились  с внутренним убранством избы, как налажен быт.</vt:lpstr>
      <vt:lpstr>  «Старинные предметы домашнего быта»  Много предметов использовалось в русском быту. И почти все они делались собственными руками</vt:lpstr>
      <vt:lpstr> «Познавательное развитие»  «Чем занимались люди на Руси»    Долгими зимними вечерами занимались разным  ремеслом:   резали миски и ложки, долбили ковши, ткали, вышивали, раскрашивали посуду, плели лапти и туеса, корзины.   Об особенностях жизни русских людей в старину нас знакомили экскурсоводы в районном музее  </vt:lpstr>
      <vt:lpstr>Знакомство с одним из старинных способов художественного оформления тканей - ручная набойка  (рисунок печатался при помощи деревянных набивных досок с вырезанным на них орнаментом)</vt:lpstr>
      <vt:lpstr> «Художественно - эстетическое развитие» Художественное творчество детей               </vt:lpstr>
      <vt:lpstr> «Социально – коммуникативное развитие»  Для детей изготовили игру - лото «ПРЕДМЕТЫ СТАРИНЫ»  Цель игры: закреплять знания детей предметов быта русского народа, развивать память, внимание, речь. </vt:lpstr>
      <vt:lpstr> «Социально – коммуникативное развитие»  Дидактические игры на развитие логического мышления</vt:lpstr>
      <vt:lpstr> Физическое развитие: Подвижные игры Цель: -Познакомить детей с русскими народными играми. - Развивать внимание, ловкость, быстроту реакции</vt:lpstr>
      <vt:lpstr>Для родителей оформили информацию  в виде папок -передвижек</vt:lpstr>
      <vt:lpstr>Результат проекта:  ЛЭПБУК «РУССКАЯ ИЗБА»           </vt:lpstr>
      <vt:lpstr> Таким образом, в результате реализации проекта были созданы благоприятные условия, позволяющие изучить, расширить и обобщить знания детей о русской избе и русском быте.  Работа в рамках проекта получилась интересной, увлекательной и познавательной для всех участников проекта.    В ходе данного проекта дети получили знания об истории крестьянского жилища – избы, о её устройстве, познакомились со старинными предметами домашнего обихода. Обогатился словарный запас названиями предметов русского быта.   </vt:lpstr>
      <vt:lpstr>                               Используемая литература:  1.Веракса Н.Е., Комарова Т.С., Васильева М.А.,  От рождения до школы. Примерная основная общеобразовательная программа дошкольного  образования. -М.: Мозаика- Синтез, 2014.   2. О.Л.Князева «Как жили люди на Руси». Санкт – Петербург, «Детство-Пресс», 1998 – 24 с. 3. М.В.Короткова «Путешествие в историю русского быта». Москва, «Дрофа», 2003 – 256 с. 4. М. Ф. Литвинова. Русские народные подвижные игры для детей дошкольного и младшего школьного возраста: Практическое пособие. – М. : Айрис-пресс, 2003.                                                                                                                                       Интернет-ресурсы: - «МАААМ.RU» http://www.maaam.ru/ - https://fishki.net/1317509-vnutrennee-ubranstvo-russkoj-izby.html - izba.dopinfo.com  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Computer</dc:creator>
  <cp:lastModifiedBy>Computer</cp:lastModifiedBy>
  <cp:revision>24</cp:revision>
  <dcterms:created xsi:type="dcterms:W3CDTF">2022-03-12T13:07:07Z</dcterms:created>
  <dcterms:modified xsi:type="dcterms:W3CDTF">2022-03-12T17:39:39Z</dcterms:modified>
</cp:coreProperties>
</file>