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7353173-A772-44C6-98B8-84E06D79C166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EEDB41C-0A7B-4D3C-A6F0-9AED77CD4F46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99826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3173-A772-44C6-98B8-84E06D79C166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DB41C-0A7B-4D3C-A6F0-9AED77CD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249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3173-A772-44C6-98B8-84E06D79C166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DB41C-0A7B-4D3C-A6F0-9AED77CD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5561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3173-A772-44C6-98B8-84E06D79C166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DB41C-0A7B-4D3C-A6F0-9AED77CD4F46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330002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3173-A772-44C6-98B8-84E06D79C166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DB41C-0A7B-4D3C-A6F0-9AED77CD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6565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3173-A772-44C6-98B8-84E06D79C166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DB41C-0A7B-4D3C-A6F0-9AED77CD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7563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3173-A772-44C6-98B8-84E06D79C166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DB41C-0A7B-4D3C-A6F0-9AED77CD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0100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3173-A772-44C6-98B8-84E06D79C166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DB41C-0A7B-4D3C-A6F0-9AED77CD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9924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3173-A772-44C6-98B8-84E06D79C166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DB41C-0A7B-4D3C-A6F0-9AED77CD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423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3173-A772-44C6-98B8-84E06D79C166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DB41C-0A7B-4D3C-A6F0-9AED77CD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749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3173-A772-44C6-98B8-84E06D79C166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DB41C-0A7B-4D3C-A6F0-9AED77CD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37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3173-A772-44C6-98B8-84E06D79C166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DB41C-0A7B-4D3C-A6F0-9AED77CD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518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3173-A772-44C6-98B8-84E06D79C166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DB41C-0A7B-4D3C-A6F0-9AED77CD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13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3173-A772-44C6-98B8-84E06D79C166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DB41C-0A7B-4D3C-A6F0-9AED77CD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757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3173-A772-44C6-98B8-84E06D79C166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DB41C-0A7B-4D3C-A6F0-9AED77CD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568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3173-A772-44C6-98B8-84E06D79C166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DB41C-0A7B-4D3C-A6F0-9AED77CD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433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3173-A772-44C6-98B8-84E06D79C166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DB41C-0A7B-4D3C-A6F0-9AED77CD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738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7353173-A772-44C6-98B8-84E06D79C166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EEDB41C-0A7B-4D3C-A6F0-9AED77CD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478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direct.yandex.ru/?partner" TargetMode="Externa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s1.1zoom.ru/big3/397/Vector_Graphics_Holidays_484773.jpg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02015" y="0"/>
            <a:ext cx="11069898" cy="2702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marL="0" indent="0" algn="ctr"/>
            <a:r>
              <a:rPr lang="ru-RU" sz="3600" dirty="0" smtClean="0"/>
              <a:t>Дорогие коллеги! ! !</a:t>
            </a:r>
            <a:br>
              <a:rPr lang="ru-RU" sz="3600" dirty="0" smtClean="0"/>
            </a:br>
            <a:r>
              <a:rPr lang="ru-RU" sz="3600" dirty="0" smtClean="0"/>
              <a:t> Приближается великий День Победы!!! Вспомним наших доблестных, отважных героев, кто сражался, за то, чтобы мы с вами жили над мирным небом! Будем помнить всегда и передавать от поколения к поколению их незабываемый подвиг!</a:t>
            </a:r>
            <a:br>
              <a:rPr lang="ru-RU" sz="36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dirty="0"/>
          </a:p>
        </p:txBody>
      </p:sp>
      <p:pic>
        <p:nvPicPr>
          <p:cNvPr id="1028" name="Picture 4" descr="https://s1.1zoom.ru/big3/397/Vector_Graphics_Holidays_48477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2702257"/>
            <a:ext cx="12192001" cy="4155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541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395785"/>
            <a:ext cx="5800298" cy="6168788"/>
          </a:xfrm>
        </p:spPr>
        <p:txBody>
          <a:bodyPr>
            <a:normAutofit/>
          </a:bodyPr>
          <a:lstStyle/>
          <a:p>
            <a:r>
              <a:rPr lang="ru-RU" dirty="0"/>
              <a:t>Наши деды подвиг совершили —</a:t>
            </a:r>
            <a:br>
              <a:rPr lang="ru-RU" dirty="0"/>
            </a:br>
            <a:r>
              <a:rPr lang="ru-RU" dirty="0"/>
              <a:t>От фашистов Родину отбили!</a:t>
            </a:r>
            <a:br>
              <a:rPr lang="ru-RU" dirty="0"/>
            </a:br>
            <a:r>
              <a:rPr lang="ru-RU" dirty="0"/>
              <a:t>И не важно, сколько лет пройдет, —</a:t>
            </a:r>
            <a:br>
              <a:rPr lang="ru-RU" dirty="0"/>
            </a:br>
            <a:r>
              <a:rPr lang="ru-RU" dirty="0"/>
              <a:t>Подвиг их в сердцах у нас живет.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Вспомним всех, кто не вернулся с боя.</a:t>
            </a:r>
            <a:br>
              <a:rPr lang="ru-RU" dirty="0"/>
            </a:br>
            <a:r>
              <a:rPr lang="ru-RU" dirty="0"/>
              <a:t>Молча вспомним их, конечно, стоя.</a:t>
            </a:r>
            <a:br>
              <a:rPr lang="ru-RU" dirty="0"/>
            </a:br>
            <a:r>
              <a:rPr lang="ru-RU" dirty="0"/>
              <a:t>Вечный же огонь пускай горит,</a:t>
            </a:r>
            <a:br>
              <a:rPr lang="ru-RU" dirty="0"/>
            </a:br>
            <a:r>
              <a:rPr lang="ru-RU" dirty="0"/>
              <a:t>Им от нас «спасибо» говорит.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И ликуя, флаги поднимая,</a:t>
            </a:r>
            <a:br>
              <a:rPr lang="ru-RU" dirty="0"/>
            </a:br>
            <a:r>
              <a:rPr lang="ru-RU" dirty="0"/>
              <a:t>Выйдем на парад победы в мае.</a:t>
            </a:r>
            <a:br>
              <a:rPr lang="ru-RU" dirty="0"/>
            </a:br>
            <a:r>
              <a:rPr lang="ru-RU" dirty="0"/>
              <a:t>Не забыты подвиг и цена!</a:t>
            </a:r>
            <a:br>
              <a:rPr lang="ru-RU" dirty="0"/>
            </a:br>
            <a:r>
              <a:rPr lang="ru-RU" dirty="0"/>
              <a:t>С праздником Победы вас! Ура!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 descr="https://sun1.is74.userapi.com/Afj_YKB-G8iNzT7oGcwhMh6ZA836zhoB2_soKw/LpOni19p3yw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298" y="12662"/>
            <a:ext cx="6391701" cy="684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162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un1.is74.userapi.com/EPOkgnqi79lcj84YJKUG_pzB7N4YZVZaeFQ3DQ/eMJzoMyeaTs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890" y="0"/>
            <a:ext cx="63371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body" sz="half" idx="2"/>
          </p:nvPr>
        </p:nvSpPr>
        <p:spPr>
          <a:xfrm>
            <a:off x="272955" y="395785"/>
            <a:ext cx="4821238" cy="5375275"/>
          </a:xfrm>
        </p:spPr>
        <p:txBody>
          <a:bodyPr>
            <a:normAutofit lnSpcReduction="10000"/>
          </a:bodyPr>
          <a:lstStyle/>
          <a:p>
            <a:r>
              <a:rPr lang="ru-RU" sz="2500" dirty="0"/>
              <a:t>Великий праздник — День Победы —</a:t>
            </a:r>
            <a:br>
              <a:rPr lang="ru-RU" sz="2500" dirty="0"/>
            </a:br>
            <a:r>
              <a:rPr lang="ru-RU" sz="2500" dirty="0"/>
              <a:t>Мы отмечаем каждый май.</a:t>
            </a:r>
            <a:br>
              <a:rPr lang="ru-RU" sz="2500" dirty="0"/>
            </a:br>
            <a:r>
              <a:rPr lang="ru-RU" sz="2500" dirty="0"/>
              <a:t>Спасибо скажем нашим дедам.</a:t>
            </a:r>
            <a:br>
              <a:rPr lang="ru-RU" sz="2500" dirty="0"/>
            </a:br>
            <a:r>
              <a:rPr lang="ru-RU" sz="2500" dirty="0"/>
              <a:t>Здоровья, Господи, им дай.</a:t>
            </a:r>
            <a:br>
              <a:rPr lang="ru-RU" sz="2500" dirty="0"/>
            </a:br>
            <a:r>
              <a:rPr lang="ru-RU" sz="2500" dirty="0"/>
              <a:t/>
            </a:r>
            <a:br>
              <a:rPr lang="ru-RU" sz="2500" dirty="0"/>
            </a:br>
            <a:r>
              <a:rPr lang="ru-RU" sz="2500" dirty="0"/>
              <a:t>Как хорошо, что мы все живы,</a:t>
            </a:r>
            <a:br>
              <a:rPr lang="ru-RU" sz="2500" dirty="0"/>
            </a:br>
            <a:r>
              <a:rPr lang="ru-RU" sz="2500" dirty="0"/>
              <a:t>Звучит везде пусть детский смех.</a:t>
            </a:r>
            <a:br>
              <a:rPr lang="ru-RU" sz="2500" dirty="0"/>
            </a:br>
            <a:r>
              <a:rPr lang="ru-RU" sz="2500" dirty="0"/>
              <a:t>Желаю много дней счастливых,</a:t>
            </a:r>
            <a:br>
              <a:rPr lang="ru-RU" sz="2500" dirty="0"/>
            </a:br>
            <a:r>
              <a:rPr lang="ru-RU" sz="2500" dirty="0"/>
              <a:t>Исчезнут беды пусть у всех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6275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2014" y="423081"/>
            <a:ext cx="4629434" cy="5210812"/>
          </a:xfrm>
        </p:spPr>
        <p:txBody>
          <a:bodyPr>
            <a:noAutofit/>
          </a:bodyPr>
          <a:lstStyle/>
          <a:p>
            <a:r>
              <a:rPr lang="ru-RU" sz="2500" dirty="0"/>
              <a:t>9 мая. Победа! Ура!</a:t>
            </a:r>
            <a:br>
              <a:rPr lang="ru-RU" sz="2500" dirty="0"/>
            </a:br>
            <a:r>
              <a:rPr lang="ru-RU" sz="2500" dirty="0"/>
              <a:t>Пусть радость наполнит вам сердце с утра.</a:t>
            </a:r>
            <a:br>
              <a:rPr lang="ru-RU" sz="2500" dirty="0"/>
            </a:br>
            <a:r>
              <a:rPr lang="ru-RU" sz="2500" dirty="0"/>
              <a:t>Желаю, чтоб вы не узнали войны,</a:t>
            </a:r>
            <a:br>
              <a:rPr lang="ru-RU" sz="2500" dirty="0"/>
            </a:br>
            <a:r>
              <a:rPr lang="ru-RU" sz="2500" dirty="0"/>
              <a:t>В покое и мире жить люди должны.</a:t>
            </a:r>
            <a:br>
              <a:rPr lang="ru-RU" sz="2500" dirty="0"/>
            </a:br>
            <a:r>
              <a:rPr lang="ru-RU" sz="2500" dirty="0"/>
              <a:t>Дома от снарядов не рушатся пусть,</a:t>
            </a:r>
            <a:br>
              <a:rPr lang="ru-RU" sz="2500" dirty="0"/>
            </a:br>
            <a:r>
              <a:rPr lang="ru-RU" sz="2500" dirty="0"/>
              <a:t>И будет без горя ваш жизненный путь.</a:t>
            </a:r>
            <a:br>
              <a:rPr lang="ru-RU" sz="2500" dirty="0"/>
            </a:br>
            <a:endParaRPr lang="ru-RU" sz="2500" dirty="0"/>
          </a:p>
        </p:txBody>
      </p:sp>
      <p:pic>
        <p:nvPicPr>
          <p:cNvPr id="5122" name="Picture 2" descr="https://sun1.is74.userapi.com/ahr5gGjkEJzBkCKvhqaDJUNk735DNCScFt0KsA/Xh8gbF5322o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164" y="0"/>
            <a:ext cx="7096836" cy="6728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276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442505"/>
            <a:ext cx="4342831" cy="6415495"/>
          </a:xfrm>
        </p:spPr>
        <p:txBody>
          <a:bodyPr>
            <a:normAutofit fontScale="92500" lnSpcReduction="20000"/>
          </a:bodyPr>
          <a:lstStyle/>
          <a:p>
            <a:r>
              <a:rPr lang="ru-RU" sz="2300" dirty="0"/>
              <a:t>Пусть в этот день умолкнут звуки,</a:t>
            </a:r>
            <a:br>
              <a:rPr lang="ru-RU" sz="2300" dirty="0"/>
            </a:br>
            <a:r>
              <a:rPr lang="ru-RU" sz="2300" dirty="0"/>
              <a:t>Пусть время бег замедлит свой,</a:t>
            </a:r>
            <a:br>
              <a:rPr lang="ru-RU" sz="2300" dirty="0"/>
            </a:br>
            <a:r>
              <a:rPr lang="ru-RU" sz="2300" dirty="0"/>
              <a:t>Пусть вспомнят подвиг дедов внуки,</a:t>
            </a:r>
            <a:br>
              <a:rPr lang="ru-RU" sz="2300" dirty="0"/>
            </a:br>
            <a:r>
              <a:rPr lang="ru-RU" sz="2300" dirty="0"/>
              <a:t>Почтут их память тишиной.</a:t>
            </a:r>
            <a:br>
              <a:rPr lang="ru-RU" sz="2300" dirty="0"/>
            </a:br>
            <a:r>
              <a:rPr lang="ru-RU" sz="2300" dirty="0"/>
              <a:t/>
            </a:r>
            <a:br>
              <a:rPr lang="ru-RU" sz="2300" dirty="0"/>
            </a:br>
            <a:r>
              <a:rPr lang="ru-RU" sz="2300" dirty="0"/>
              <a:t>Пусть их немеркнущая слава</a:t>
            </a:r>
            <a:br>
              <a:rPr lang="ru-RU" sz="2300" dirty="0"/>
            </a:br>
            <a:r>
              <a:rPr lang="ru-RU" sz="2300" dirty="0"/>
              <a:t>Оставит в прошлом страх войны,</a:t>
            </a:r>
            <a:br>
              <a:rPr lang="ru-RU" sz="2300" dirty="0"/>
            </a:br>
            <a:r>
              <a:rPr lang="ru-RU" sz="2300" dirty="0"/>
              <a:t>Пусть будет мирною держава,</a:t>
            </a:r>
            <a:br>
              <a:rPr lang="ru-RU" sz="2300" dirty="0"/>
            </a:br>
            <a:r>
              <a:rPr lang="ru-RU" sz="2300" dirty="0"/>
              <a:t>Пусть дети спят и видят сны.</a:t>
            </a:r>
            <a:br>
              <a:rPr lang="ru-RU" sz="2300" dirty="0"/>
            </a:br>
            <a:r>
              <a:rPr lang="ru-RU" sz="2300" dirty="0"/>
              <a:t/>
            </a:r>
            <a:br>
              <a:rPr lang="ru-RU" sz="2300" dirty="0"/>
            </a:br>
            <a:r>
              <a:rPr lang="ru-RU" sz="2300" dirty="0"/>
              <a:t>Пусть люди верят, ждут и любят</a:t>
            </a:r>
            <a:br>
              <a:rPr lang="ru-RU" sz="2300" dirty="0"/>
            </a:br>
            <a:r>
              <a:rPr lang="ru-RU" sz="2300" dirty="0"/>
              <a:t>По деревням и городам,</a:t>
            </a:r>
            <a:br>
              <a:rPr lang="ru-RU" sz="2300" dirty="0"/>
            </a:br>
            <a:r>
              <a:rPr lang="ru-RU" sz="2300" dirty="0"/>
              <a:t>Они ваш подвиг не забудут,</a:t>
            </a:r>
            <a:br>
              <a:rPr lang="ru-RU" sz="2300" dirty="0"/>
            </a:br>
            <a:r>
              <a:rPr lang="ru-RU" sz="2300" dirty="0"/>
              <a:t>Спасибо, ветераны, вам!</a:t>
            </a:r>
            <a:br>
              <a:rPr lang="ru-RU" sz="2300" dirty="0"/>
            </a:br>
            <a:endParaRPr lang="ru-RU" sz="2300" dirty="0"/>
          </a:p>
          <a:p>
            <a:r>
              <a:rPr lang="ru-RU" dirty="0">
                <a:hlinkClick r:id="rId2"/>
              </a:rPr>
              <a:t/>
            </a:r>
            <a:br>
              <a:rPr lang="ru-RU" dirty="0">
                <a:hlinkClick r:id="rId2"/>
              </a:rPr>
            </a:br>
            <a:endParaRPr lang="ru-RU" dirty="0"/>
          </a:p>
        </p:txBody>
      </p:sp>
      <p:pic>
        <p:nvPicPr>
          <p:cNvPr id="6146" name="Picture 2" descr="https://sun1.is74.userapi.com/iPWi9IhiM9OYeTj6PTQBoD_o_AfHTpLMjYnotw/QK_1_niOdcs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843" y="0"/>
            <a:ext cx="761715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65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423081"/>
            <a:ext cx="5800298" cy="5636525"/>
          </a:xfrm>
        </p:spPr>
        <p:txBody>
          <a:bodyPr>
            <a:normAutofit/>
          </a:bodyPr>
          <a:lstStyle/>
          <a:p>
            <a:r>
              <a:rPr lang="ru-RU" sz="2400" dirty="0"/>
              <a:t>Бесстрашно воевали наши деды,</a:t>
            </a:r>
            <a:br>
              <a:rPr lang="ru-RU" sz="2400" dirty="0"/>
            </a:br>
            <a:r>
              <a:rPr lang="ru-RU" sz="2400" dirty="0"/>
              <a:t>Чтоб землю от врага освободить,</a:t>
            </a:r>
            <a:br>
              <a:rPr lang="ru-RU" sz="2400" dirty="0"/>
            </a:br>
            <a:r>
              <a:rPr lang="ru-RU" sz="2400" dirty="0"/>
              <a:t>Поэтому великий День Победы</a:t>
            </a:r>
            <a:br>
              <a:rPr lang="ru-RU" sz="2400" dirty="0"/>
            </a:br>
            <a:r>
              <a:rPr lang="ru-RU" sz="2400" dirty="0"/>
              <a:t>И подвиг их вовек нам не забыть!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Сердечно с Днем Победы поздравляю.</a:t>
            </a:r>
            <a:br>
              <a:rPr lang="ru-RU" sz="2400" dirty="0"/>
            </a:br>
            <a:r>
              <a:rPr lang="ru-RU" sz="2400" dirty="0"/>
              <a:t>Пусть гордость за страну наполнит вас.</a:t>
            </a:r>
            <a:br>
              <a:rPr lang="ru-RU" sz="2400" dirty="0"/>
            </a:br>
            <a:r>
              <a:rPr lang="ru-RU" sz="2400" dirty="0"/>
              <a:t>Вам неба мирного от всей души желаю,</a:t>
            </a:r>
            <a:br>
              <a:rPr lang="ru-RU" sz="2400" dirty="0"/>
            </a:br>
            <a:r>
              <a:rPr lang="ru-RU" sz="2400" dirty="0"/>
              <a:t>Чтоб никогда войны не пробил час!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7170" name="Picture 2" descr="https://sun1.is74.userapi.com/8jGM-XMzxVMIqnDW0x-teKX9PPTnv6avOKZ-qQ/Q1Jx2PpmJCE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298" y="12662"/>
            <a:ext cx="6391701" cy="684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4822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2012" y="450376"/>
            <a:ext cx="4820503" cy="5374585"/>
          </a:xfrm>
        </p:spPr>
        <p:txBody>
          <a:bodyPr>
            <a:normAutofit/>
          </a:bodyPr>
          <a:lstStyle/>
          <a:p>
            <a:r>
              <a:rPr lang="ru-RU" sz="2400" dirty="0"/>
              <a:t>Мы День Победы любим с детства —</a:t>
            </a:r>
            <a:br>
              <a:rPr lang="ru-RU" sz="2400" dirty="0"/>
            </a:br>
            <a:r>
              <a:rPr lang="ru-RU" sz="2400" dirty="0"/>
              <a:t>Парад, цветы, военный марш.</a:t>
            </a:r>
            <a:br>
              <a:rPr lang="ru-RU" sz="2400" dirty="0"/>
            </a:br>
            <a:r>
              <a:rPr lang="ru-RU" sz="2400" dirty="0"/>
              <a:t>Храните память в вашем сердце</a:t>
            </a:r>
            <a:br>
              <a:rPr lang="ru-RU" sz="2400" dirty="0"/>
            </a:br>
            <a:r>
              <a:rPr lang="ru-RU" sz="2400" dirty="0"/>
              <a:t>О тех, кто жизнь отдал за нас.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Желаю жить под мирным небом</a:t>
            </a:r>
            <a:br>
              <a:rPr lang="ru-RU" sz="2400" dirty="0"/>
            </a:br>
            <a:r>
              <a:rPr lang="ru-RU" sz="2400" dirty="0"/>
              <a:t>И слышать звонкий смех детей.</a:t>
            </a:r>
            <a:br>
              <a:rPr lang="ru-RU" sz="2400" dirty="0"/>
            </a:br>
            <a:r>
              <a:rPr lang="ru-RU" sz="2400" dirty="0"/>
              <a:t>Чтоб страх войны вам был неведом,</a:t>
            </a:r>
            <a:br>
              <a:rPr lang="ru-RU" sz="2400" dirty="0"/>
            </a:br>
            <a:r>
              <a:rPr lang="ru-RU" sz="2400" dirty="0"/>
              <a:t>Цените близких и друзей.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8194" name="Picture 2" descr="https://sun1.is74.userapi.com/LPbbQZayhewayqgA6aFgc5WSG3WXtS5eR-p0NQ/3GQ0ZDj6mhw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355" y="0"/>
            <a:ext cx="64326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026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0193" y="321165"/>
            <a:ext cx="10891614" cy="2763229"/>
          </a:xfrm>
        </p:spPr>
        <p:txBody>
          <a:bodyPr>
            <a:noAutofit/>
          </a:bodyPr>
          <a:lstStyle/>
          <a:p>
            <a:r>
              <a:rPr lang="ru-RU" sz="2800" dirty="0"/>
              <a:t>Спасибо вам, дорогие ветераны, за ваш подвиг, за тот мир, который вы нам подарили, за отвоеванную свободу. Низкий поклон за Победу, которую мы сегодня отмечаем. Будьте здоровы, живите долго и счастливо. Желаем вам бодрости духа, большой радости и бесконечной заботы со стороны родных и близких. Спасибо вам за всё!</a:t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9218" name="Picture 2" descr="https://avatars.mds.yandex.net/get-zen_doc/1779726/pub_5cd426125204fd00b23ce663_5cd426a7a1c44300b3cedc67/scale_1200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70245"/>
            <a:ext cx="12192000" cy="4387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0737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54</TotalTime>
  <Words>49</Words>
  <Application>Microsoft Office PowerPoint</Application>
  <PresentationFormat>Широкоэкранный</PresentationFormat>
  <Paragraphs>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Impact</vt:lpstr>
      <vt:lpstr>Главное мероприятие</vt:lpstr>
      <vt:lpstr>Дорогие коллеги! ! !  Приближается великий День Победы!!! Вспомним наших доблестных, отважных героев, кто сражался, за то, чтобы мы с вами жили над мирным небом! Будем помнить всегда и передавать от поколения к поколению их незабываемый подвиг!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вам, дорогие ветераны, за ваш подвиг, за тот мир, который вы нам подарили, за отвоеванную свободу. Низкий поклон за Победу, которую мы сегодня отмечаем. Будьте здоровы, живите долго и счастливо. Желаем вам бодрости духа, большой радости и бесконечной заботы со стороны родных и близких. Спасибо вам за всё! 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Дорогие коллеги! ! !  Приближается великий День Победы!!! Вспомним наших доблестных, отважных героев, кто сражался, за то, чтобы мы с вами жили над мирным небом! Будем помнить всегда и передавать от поколения к поколению их незабываемый подвиг!  </dc:title>
  <dc:creator>Lenovo</dc:creator>
  <cp:lastModifiedBy>Lenovo</cp:lastModifiedBy>
  <cp:revision>6</cp:revision>
  <dcterms:created xsi:type="dcterms:W3CDTF">2020-04-30T04:49:08Z</dcterms:created>
  <dcterms:modified xsi:type="dcterms:W3CDTF">2020-04-30T05:43:56Z</dcterms:modified>
</cp:coreProperties>
</file>