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10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368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130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69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67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43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328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345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02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454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200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67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F1F8B-50D4-4BE0-A05A-1B664B7AA60A}" type="datetimeFigureOut">
              <a:rPr lang="ru-RU" smtClean="0"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D0398-35D7-4D32-BA34-CFEE86976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44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766"/>
            <a:ext cx="12192000" cy="6873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766"/>
            <a:ext cx="12192000" cy="68737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716280"/>
            <a:ext cx="9144000" cy="27936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20211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052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55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2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766"/>
            <a:ext cx="12192000" cy="6873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766"/>
            <a:ext cx="12192000" cy="70718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20211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203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766"/>
            <a:ext cx="12192000" cy="6873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766"/>
            <a:ext cx="12435840" cy="82905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20211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756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766"/>
            <a:ext cx="12192000" cy="6873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766"/>
            <a:ext cx="12192000" cy="68737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20211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399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766"/>
            <a:ext cx="12192000" cy="6873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61" y="817563"/>
            <a:ext cx="5294860" cy="56241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880" y="817563"/>
            <a:ext cx="4983480" cy="5715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55521" y="2102707"/>
            <a:ext cx="91440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20211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49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766"/>
            <a:ext cx="12192000" cy="6873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766"/>
            <a:ext cx="12192000" cy="68737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990725"/>
            <a:ext cx="91440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20211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629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766"/>
            <a:ext cx="12192000" cy="68737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010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20211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44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766"/>
            <a:ext cx="12192000" cy="68737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838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20211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89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42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creative</dc:creator>
  <cp:lastModifiedBy>creative</cp:lastModifiedBy>
  <cp:revision>6</cp:revision>
  <dcterms:created xsi:type="dcterms:W3CDTF">2018-02-10T10:53:47Z</dcterms:created>
  <dcterms:modified xsi:type="dcterms:W3CDTF">2018-02-10T11:16:30Z</dcterms:modified>
</cp:coreProperties>
</file>