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  <p:sldId id="264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E7113-1F02-489D-B5E0-2B423EE2E07C}" type="datetimeFigureOut">
              <a:rPr lang="ru-RU" smtClean="0"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EF69D-C9CC-49B3-91BB-496EB50996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t="3785" b="733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88640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Храповой</a:t>
            </a:r>
          </a:p>
          <a:p>
            <a:pPr algn="l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механизм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Храповой механизм (храповик)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556792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Это зубчатый механизм, состоящий из храпового колеса и собачки, обеспечивающий поворот оси только в одном направлении.</a:t>
            </a:r>
            <a:endParaRPr lang="ru-RU" sz="2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2852936"/>
            <a:ext cx="72009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9" y="4005065"/>
            <a:ext cx="3724623" cy="2605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Знаете ли вы?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1628801"/>
            <a:ext cx="48245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 некоторых отвертках есть храповой механизм, благо- даря которому при вращении отвертки с усилием в одном направлении винт закручивается, а при вращении обрат- но – остается неподвижным.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Картинки по запросу белые человечки для презентации день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95708"/>
            <a:ext cx="3600400" cy="51434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Внимание! Вопрос!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7410" name="Picture 2" descr="Картинки по запросу человеч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38659"/>
            <a:ext cx="3600400" cy="461698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11960" y="2708920"/>
            <a:ext cx="45365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Как Вы думаете, где применяется храповой механизм?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429001"/>
            <a:ext cx="4104456" cy="3266933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храповый механизм в домкра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"/>
            <a:ext cx="3810000" cy="3448051"/>
          </a:xfrm>
          <a:prstGeom prst="rect">
            <a:avLst/>
          </a:prstGeom>
          <a:noFill/>
        </p:spPr>
      </p:pic>
      <p:pic>
        <p:nvPicPr>
          <p:cNvPr id="3078" name="Picture 6" descr="Картинки по запросу храповый механизм в домкрат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8641"/>
            <a:ext cx="4114800" cy="3152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0963"/>
            <a:ext cx="7200800" cy="4118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Ветряк</a:t>
            </a:r>
            <a:endParaRPr lang="ru-RU" dirty="0"/>
          </a:p>
        </p:txBody>
      </p:sp>
      <p:pic>
        <p:nvPicPr>
          <p:cNvPr id="20482" name="Picture 2" descr="Картинки по запросу белые человечки для презентации день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076576"/>
            <a:ext cx="4000500" cy="3781425"/>
          </a:xfrm>
          <a:prstGeom prst="rect">
            <a:avLst/>
          </a:prstGeom>
          <a:noFill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3" y="1196753"/>
            <a:ext cx="3968079" cy="5391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человеч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05948"/>
            <a:ext cx="6696744" cy="56520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Команды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76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Храповой механизм (храповик)</vt:lpstr>
      <vt:lpstr>Знаете ли вы? </vt:lpstr>
      <vt:lpstr>Внимание! Вопрос!</vt:lpstr>
      <vt:lpstr>Слайд 5</vt:lpstr>
      <vt:lpstr>Проблема</vt:lpstr>
      <vt:lpstr>Ветряк</vt:lpstr>
      <vt:lpstr>Команды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Чупакабра</dc:creator>
  <cp:lastModifiedBy>Чупакабра</cp:lastModifiedBy>
  <cp:revision>9</cp:revision>
  <dcterms:created xsi:type="dcterms:W3CDTF">2017-04-16T14:22:41Z</dcterms:created>
  <dcterms:modified xsi:type="dcterms:W3CDTF">2017-04-16T16:32:57Z</dcterms:modified>
</cp:coreProperties>
</file>