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bs.twimg.com/media/CuElISGXgAETVqw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2371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07704" y="692696"/>
            <a:ext cx="57179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Любимый город мой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628800"/>
            <a:ext cx="4572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в красной шапочке </a:t>
            </a:r>
          </a:p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расту </a:t>
            </a:r>
          </a:p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среди корней</a:t>
            </a:r>
          </a:p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осиновых.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Меня увидишь</a:t>
            </a:r>
          </a:p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версту –</a:t>
            </a:r>
          </a:p>
          <a:p>
            <a:pPr marL="360363"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зовусь я…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эксперт\Desktop\проект апрель\растит и живот мир севера\грибы\1813332-315c41324a1e6f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038600" cy="3119948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grognom.ru/wp-content/uploads/2018/10/1-1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556792"/>
            <a:ext cx="5420397" cy="360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772816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Крепкий, плотный,</a:t>
            </a: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очень статный,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шляпе бурой и нарядной.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гордость всех лесов!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Настоящий царь грибов!  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412776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9875"/>
            <a:r>
              <a:rPr lang="ru-RU" dirty="0" smtClean="0"/>
              <a:t>Чёрных ягод </a:t>
            </a:r>
            <a:endParaRPr lang="ru-RU" b="1" dirty="0" smtClean="0"/>
          </a:p>
          <a:p>
            <a:pPr marL="269875"/>
            <a:r>
              <a:rPr lang="ru-RU" dirty="0" smtClean="0"/>
              <a:t>пышный куст -</a:t>
            </a:r>
            <a:br>
              <a:rPr lang="ru-RU" dirty="0" smtClean="0"/>
            </a:br>
            <a:r>
              <a:rPr lang="ru-RU" dirty="0" smtClean="0"/>
              <a:t>Хороши они </a:t>
            </a:r>
          </a:p>
          <a:p>
            <a:pPr marL="269875"/>
            <a:r>
              <a:rPr lang="ru-RU" dirty="0" smtClean="0"/>
              <a:t>на вкус!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Три сестры </a:t>
            </a:r>
          </a:p>
          <a:p>
            <a:pPr marL="269875"/>
            <a:r>
              <a:rPr lang="ru-RU" dirty="0" smtClean="0"/>
              <a:t>летом зелены, </a:t>
            </a:r>
            <a:br>
              <a:rPr lang="ru-RU" dirty="0" smtClean="0"/>
            </a:br>
            <a:r>
              <a:rPr lang="ru-RU" dirty="0" smtClean="0"/>
              <a:t>К осени </a:t>
            </a:r>
          </a:p>
          <a:p>
            <a:pPr marL="269875"/>
            <a:r>
              <a:rPr lang="ru-RU" dirty="0" smtClean="0"/>
              <a:t>одна краснеет, </a:t>
            </a:r>
          </a:p>
          <a:p>
            <a:pPr marL="269875"/>
            <a:r>
              <a:rPr lang="ru-RU" dirty="0" smtClean="0"/>
              <a:t>вторая чернеет, </a:t>
            </a:r>
          </a:p>
          <a:p>
            <a:pPr marL="269875"/>
            <a:r>
              <a:rPr lang="ru-RU" dirty="0" smtClean="0"/>
              <a:t>а третья белеет.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Содержимое 4" descr="smorodinabel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2552" y="1565176"/>
            <a:ext cx="2520280" cy="1945605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Содержимое 4" descr="smorodinach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132856"/>
            <a:ext cx="2160240" cy="2529284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Содержимое 4" descr="smorodinakr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365104"/>
            <a:ext cx="2736304" cy="1844005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44824"/>
            <a:ext cx="2664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Бусы 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красные 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висят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кустов 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нас глядят,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Очень любят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бусы эти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Дети,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птицы </a:t>
            </a:r>
          </a:p>
          <a:p>
            <a:pPr marL="360363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медведи.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эксперт\Desktop\проект апрель\растит и живот мир севера\ягоды\малина\71238106_1298699934_yagoduy_raz_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124744"/>
            <a:ext cx="5135664" cy="3888432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55679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 красна и кисла, </a:t>
            </a:r>
          </a:p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болоте росла. </a:t>
            </a:r>
          </a:p>
          <a:p>
            <a:pPr marL="179388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Что за бусинка вот тут  </a:t>
            </a:r>
          </a:p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 стебле повисла?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Глянешь - слюнки потекут,</a:t>
            </a:r>
          </a:p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 раскусишь - кисло.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Дозревала под снежком, </a:t>
            </a:r>
          </a:p>
          <a:p>
            <a:pPr marL="179388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ну-ка, кто со мной знаком? </a:t>
            </a:r>
          </a:p>
          <a:p>
            <a:pPr marL="179388"/>
            <a:endParaRPr lang="ru-RU" dirty="0"/>
          </a:p>
        </p:txBody>
      </p:sp>
      <p:pic>
        <p:nvPicPr>
          <p:cNvPr id="3" name="Содержимое 4" descr="klukva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836712"/>
            <a:ext cx="3960440" cy="4923656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\Desktop\IMG_36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4420" y="260648"/>
            <a:ext cx="5283113" cy="36724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3789040"/>
            <a:ext cx="4572000" cy="257724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"Есть городов немало на свете,           </a:t>
            </a:r>
            <a:endParaRPr lang="ru-RU" sz="2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Их не упомнишь и не перечтёшь,          </a:t>
            </a:r>
            <a:endParaRPr lang="ru-RU" sz="2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нет дороже города на свете, </a:t>
            </a:r>
            <a:endParaRPr lang="ru-RU" sz="2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город тот,</a:t>
            </a:r>
            <a:endParaRPr lang="ru-RU" sz="2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котором ты живёшь".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FE0EE3E-D4D6-4480-9CEE-B6FF484F4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04"/>
          <a:stretch>
            <a:fillRect/>
          </a:stretch>
        </p:blipFill>
        <p:spPr bwMode="auto">
          <a:xfrm>
            <a:off x="0" y="836613"/>
            <a:ext cx="9144000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xmlns="" id="{0C62B788-1DCA-47E2-AA8A-2094FAF6F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645024"/>
            <a:ext cx="1944687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9B872C7F-93E6-4E1D-A360-41762D90C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16335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Картинки по запросу фото гербы городов архангельской области и российских городов">
            <a:extLst>
              <a:ext uri="{FF2B5EF4-FFF2-40B4-BE49-F238E27FC236}">
                <a16:creationId xmlns:a16="http://schemas.microsoft.com/office/drawing/2014/main" xmlns="" id="{15EA8A87-FC3F-4842-A03C-F2F9AE47A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692150"/>
            <a:ext cx="1716087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Картинки по запросу фото гербы городов архангельской области и российских городов">
            <a:extLst>
              <a:ext uri="{FF2B5EF4-FFF2-40B4-BE49-F238E27FC236}">
                <a16:creationId xmlns:a16="http://schemas.microsoft.com/office/drawing/2014/main" xmlns="" id="{F0EE6B56-E543-4708-81D4-FD6C19E91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692150"/>
            <a:ext cx="1801813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Картинки по запросу фото гербы городов архангельской области и российских городов">
            <a:extLst>
              <a:ext uri="{FF2B5EF4-FFF2-40B4-BE49-F238E27FC236}">
                <a16:creationId xmlns:a16="http://schemas.microsoft.com/office/drawing/2014/main" xmlns="" id="{EE62ECE4-8350-4739-BBB5-074D7D6AF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3644900"/>
            <a:ext cx="177165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Картинки по запросу герб архангельска">
            <a:extLst>
              <a:ext uri="{FF2B5EF4-FFF2-40B4-BE49-F238E27FC236}">
                <a16:creationId xmlns:a16="http://schemas.microsoft.com/office/drawing/2014/main" xmlns="" id="{7B260125-DD2B-4507-A2BC-05B976A4D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644900"/>
            <a:ext cx="166687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 descr="Картинки по запросу фото гербы городов архангельской области и российских городов">
            <a:extLst>
              <a:ext uri="{FF2B5EF4-FFF2-40B4-BE49-F238E27FC236}">
                <a16:creationId xmlns:a16="http://schemas.microsoft.com/office/drawing/2014/main" xmlns="" id="{1C111953-AA20-4335-8981-2D32D6650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644900"/>
            <a:ext cx="1657350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8" descr="Картинки по запросу фото гербы городов архангельской области и российских городов ">
            <a:extLst>
              <a:ext uri="{FF2B5EF4-FFF2-40B4-BE49-F238E27FC236}">
                <a16:creationId xmlns:a16="http://schemas.microsoft.com/office/drawing/2014/main" xmlns="" id="{D6A37029-C890-4C67-9989-9808D4CFA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3" y="908050"/>
            <a:ext cx="21907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6" descr="Картинки по запросу фото гербы городов архангельской области и российских городов ">
            <a:extLst>
              <a:ext uri="{FF2B5EF4-FFF2-40B4-BE49-F238E27FC236}">
                <a16:creationId xmlns:a16="http://schemas.microsoft.com/office/drawing/2014/main" xmlns="" id="{169E2AC2-50AC-43E5-B6CF-483AA3A76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429000"/>
            <a:ext cx="19050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Картинки по запросу фото гербы городов архангельской области и российских городов">
            <a:extLst>
              <a:ext uri="{FF2B5EF4-FFF2-40B4-BE49-F238E27FC236}">
                <a16:creationId xmlns:a16="http://schemas.microsoft.com/office/drawing/2014/main" xmlns="" id="{8F64BC3E-5BA0-45C6-B359-CB3E4C070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172720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1-tub-ru.yandex.net/i?id=84364805-23-72&amp;n=21">
            <a:extLst>
              <a:ext uri="{FF2B5EF4-FFF2-40B4-BE49-F238E27FC236}">
                <a16:creationId xmlns:a16="http://schemas.microsoft.com/office/drawing/2014/main" xmlns="" id="{60B1839C-8D51-4D6C-9176-4FE0C4443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128" y="836712"/>
            <a:ext cx="2838450" cy="14287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" name="Picture 6" descr="http://im6-tub-ru.yandex.net/i?id=225199259-10-72&amp;n=21">
            <a:extLst>
              <a:ext uri="{FF2B5EF4-FFF2-40B4-BE49-F238E27FC236}">
                <a16:creationId xmlns:a16="http://schemas.microsoft.com/office/drawing/2014/main" xmlns="" id="{FCD2F304-9C55-4500-B629-797A67307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852936"/>
            <a:ext cx="2143125" cy="14287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4" name="Picture 10" descr="http://im2-tub-ru.yandex.net/i?id=535036051-44-72&amp;n=21">
            <a:extLst>
              <a:ext uri="{FF2B5EF4-FFF2-40B4-BE49-F238E27FC236}">
                <a16:creationId xmlns:a16="http://schemas.microsoft.com/office/drawing/2014/main" xmlns="" id="{74893543-442D-425D-9BF4-8C33B15B2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0688"/>
            <a:ext cx="2482850" cy="16573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5" name="Picture 12" descr="http://im6-tub-ru.yandex.net/i?id=438727234-55-72&amp;n=21">
            <a:extLst>
              <a:ext uri="{FF2B5EF4-FFF2-40B4-BE49-F238E27FC236}">
                <a16:creationId xmlns:a16="http://schemas.microsoft.com/office/drawing/2014/main" xmlns="" id="{4431461F-F55F-4AB5-8077-F420DBCB2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2878" y="4797524"/>
            <a:ext cx="2857500" cy="14287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6" name="Picture 14" descr="http://im1-tub-ru.yandex.net/i?id=102482597-54-72&amp;n=21">
            <a:extLst>
              <a:ext uri="{FF2B5EF4-FFF2-40B4-BE49-F238E27FC236}">
                <a16:creationId xmlns:a16="http://schemas.microsoft.com/office/drawing/2014/main" xmlns="" id="{43E5A9CB-CF0E-4171-812C-DE7CD3D00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620688"/>
            <a:ext cx="2484438" cy="16573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7" name="Picture 16" descr="http://im4-tub-ru.yandex.net/i?id=327749534-50-72&amp;n=21">
            <a:extLst>
              <a:ext uri="{FF2B5EF4-FFF2-40B4-BE49-F238E27FC236}">
                <a16:creationId xmlns:a16="http://schemas.microsoft.com/office/drawing/2014/main" xmlns="" id="{D8B982D3-E247-40DD-9776-27A98F83B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8866" y="4797524"/>
            <a:ext cx="2449512" cy="15001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Picture 2" descr="http://im3-tub-ru.yandex.net/i?id=119897701-25-72&amp;n=21">
            <a:extLst>
              <a:ext uri="{FF2B5EF4-FFF2-40B4-BE49-F238E27FC236}">
                <a16:creationId xmlns:a16="http://schemas.microsoft.com/office/drawing/2014/main" xmlns="" id="{91D5F02F-8A32-407C-8515-BEDEBB8AA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852936"/>
            <a:ext cx="2514600" cy="142875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9" name="Picture 8" descr="http://im0-tub-ru.yandex.net/i?id=315140658-30-72&amp;n=21">
            <a:extLst>
              <a:ext uri="{FF2B5EF4-FFF2-40B4-BE49-F238E27FC236}">
                <a16:creationId xmlns:a16="http://schemas.microsoft.com/office/drawing/2014/main" xmlns="" id="{0B4DBCF2-3E6C-4AB4-A1FB-95FCDCCFC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2708275"/>
            <a:ext cx="2519363" cy="168116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Картинки по запросу фото флаги  военных родов войск">
            <a:extLst>
              <a:ext uri="{FF2B5EF4-FFF2-40B4-BE49-F238E27FC236}">
                <a16:creationId xmlns:a16="http://schemas.microsoft.com/office/drawing/2014/main" xmlns="" id="{096DAD2A-20B7-439C-8840-2B9551E6B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250825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4" descr="Картинки по запросу фото флаги  военных родов войск">
            <a:extLst>
              <a:ext uri="{FF2B5EF4-FFF2-40B4-BE49-F238E27FC236}">
                <a16:creationId xmlns:a16="http://schemas.microsoft.com/office/drawing/2014/main" xmlns="" id="{985D3774-9F80-45DB-B4AE-F18E97ECC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500438"/>
            <a:ext cx="2646362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Картинки по запросу фото флаги  военных родов войск">
            <a:extLst>
              <a:ext uri="{FF2B5EF4-FFF2-40B4-BE49-F238E27FC236}">
                <a16:creationId xmlns:a16="http://schemas.microsoft.com/office/drawing/2014/main" xmlns="" id="{E8F78C65-D1C0-4EBB-8926-89EA1704B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9" t="11893" r="10226" b="9961"/>
          <a:stretch>
            <a:fillRect/>
          </a:stretch>
        </p:blipFill>
        <p:spPr bwMode="auto">
          <a:xfrm>
            <a:off x="3276600" y="404813"/>
            <a:ext cx="2735263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Картинки по запросу фото флаги  военных родов войск">
            <a:extLst>
              <a:ext uri="{FF2B5EF4-FFF2-40B4-BE49-F238E27FC236}">
                <a16:creationId xmlns:a16="http://schemas.microsoft.com/office/drawing/2014/main" xmlns="" id="{99056CA0-00EC-4453-ABE4-2A627BA2D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6250"/>
            <a:ext cx="254635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Картинки по запросу фото флаги  военных родов войск">
            <a:extLst>
              <a:ext uri="{FF2B5EF4-FFF2-40B4-BE49-F238E27FC236}">
                <a16:creationId xmlns:a16="http://schemas.microsoft.com/office/drawing/2014/main" xmlns="" id="{55E84AF1-2E64-4E25-90E6-482CFBCEF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2770188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s://dikc.academic.ru/pictures/wiki/files/70/Flag_of_Arkhangelsk_Oblas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7" y="3459605"/>
            <a:ext cx="2624612" cy="176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60AD0D5-8596-4A02-A43E-AF9782838B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9154"/>
            <a:ext cx="9144000" cy="5939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rus-towns.ru/wp-content/gallery/arxangelsk-morskoj-rechnoj-vokzal-05-03-2012/arhangelsk-mrv-032012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839999" cy="2880000"/>
          </a:xfrm>
          <a:prstGeom prst="rect">
            <a:avLst/>
          </a:prstGeom>
          <a:noFill/>
        </p:spPr>
      </p:pic>
      <p:pic>
        <p:nvPicPr>
          <p:cNvPr id="4" name="Picture 10" descr="https://upload.wikimedia.org/wikipedia/commons/thumb/6/68/%D0%A0%D1%83%D1%81%D1%81%D0%BA%D0%B8%D0%B9_%D0%B3%D0%BE%D1%81%D1%82%D0%B8%D0%BD%D1%8B%D0%B9_%D0%B4%D0%B2%D0%BE%D1%8004.jpg/1200px-%D0%A0%D1%83%D1%81%D1%81%D0%BA%D0%B8%D0%B9_%D0%B3%D0%BE%D1%81%D1%82%D0%B8%D0%BD%D1%8B%D0%B9_%D0%B4%D0%B2%D0%BE%D1%8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01008"/>
            <a:ext cx="3840000" cy="2880000"/>
          </a:xfrm>
          <a:prstGeom prst="rect">
            <a:avLst/>
          </a:prstGeom>
          <a:noFill/>
        </p:spPr>
      </p:pic>
      <p:pic>
        <p:nvPicPr>
          <p:cNvPr id="5" name="Picture 8" descr="http://380-220.com/wp-content/uploads/2018/06/gup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221088"/>
            <a:ext cx="3836589" cy="2160000"/>
          </a:xfrm>
          <a:prstGeom prst="rect">
            <a:avLst/>
          </a:prstGeom>
          <a:noFill/>
        </p:spPr>
      </p:pic>
      <p:pic>
        <p:nvPicPr>
          <p:cNvPr id="7170" name="Picture 2" descr="https://excurspb.ru/content/tours/835x555/1a988361462deadd38a0d61bd4bcd9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76672"/>
            <a:ext cx="4332973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3.turbina.ru/photos.4/6/0/8/3/3/2433806/big.photo/Pamyatnik-Petru-i-Fevron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36884" cy="2880000"/>
          </a:xfrm>
          <a:prstGeom prst="rect">
            <a:avLst/>
          </a:prstGeom>
          <a:noFill/>
        </p:spPr>
      </p:pic>
      <p:pic>
        <p:nvPicPr>
          <p:cNvPr id="6148" name="Picture 4" descr="https://i8.photo.2gis.com/images/geo/49/6896136941741018_4b3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324222" cy="2880000"/>
          </a:xfrm>
          <a:prstGeom prst="rect">
            <a:avLst/>
          </a:prstGeom>
          <a:noFill/>
        </p:spPr>
      </p:pic>
      <p:pic>
        <p:nvPicPr>
          <p:cNvPr id="6150" name="Picture 6" descr="https://rusmystery.ru/wp-content/uploads/2019/04/arh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60648"/>
            <a:ext cx="3938461" cy="2880000"/>
          </a:xfrm>
          <a:prstGeom prst="rect">
            <a:avLst/>
          </a:prstGeom>
          <a:noFill/>
        </p:spPr>
      </p:pic>
      <p:pic>
        <p:nvPicPr>
          <p:cNvPr id="6" name="Picture 2" descr="https://must-see.top/wp-content/uploads/2019/03/nulevaya-versta-700x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01008"/>
            <a:ext cx="4326179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эксперт\Desktop\проект апрель\растит и живот мир севера\грибы\9b20dce1a9d13dcd73.jpg"/>
          <p:cNvPicPr>
            <a:picLocks noChangeAspect="1" noChangeArrowheads="1"/>
          </p:cNvPicPr>
          <p:nvPr/>
        </p:nvPicPr>
        <p:blipFill>
          <a:blip r:embed="rId2" cstate="print"/>
          <a:srcRect b="3908"/>
          <a:stretch>
            <a:fillRect/>
          </a:stretch>
        </p:blipFill>
        <p:spPr bwMode="auto">
          <a:xfrm>
            <a:off x="5156448" y="1277144"/>
            <a:ext cx="3279683" cy="4349080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1988840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9875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красной шапке </a:t>
            </a:r>
          </a:p>
          <a:p>
            <a:pPr marL="269875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модной, </a:t>
            </a:r>
          </a:p>
          <a:p>
            <a:pPr marL="269875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никуда не годный. </a:t>
            </a:r>
          </a:p>
          <a:p>
            <a:pPr marL="269875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в лесу стоял,</a:t>
            </a:r>
          </a:p>
          <a:p>
            <a:pPr marL="269875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никто его не брал.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95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8</cp:revision>
  <dcterms:created xsi:type="dcterms:W3CDTF">2019-11-08T04:40:37Z</dcterms:created>
  <dcterms:modified xsi:type="dcterms:W3CDTF">2019-11-08T12:10:54Z</dcterms:modified>
</cp:coreProperties>
</file>