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9"/>
  </p:handoutMasterIdLst>
  <p:sldIdLst>
    <p:sldId id="256" r:id="rId2"/>
    <p:sldId id="257" r:id="rId3"/>
    <p:sldId id="259" r:id="rId4"/>
    <p:sldId id="258" r:id="rId5"/>
    <p:sldId id="261" r:id="rId6"/>
    <p:sldId id="260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53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5628D4-D19D-4942-8B29-55D81498C518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08374B-BA9E-470F-BF14-0943110486E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5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908720"/>
            <a:ext cx="8640960" cy="5445224"/>
          </a:xfrm>
        </p:spPr>
        <p:txBody>
          <a:bodyPr>
            <a:normAutofit/>
          </a:bodyPr>
          <a:lstStyle/>
          <a:p>
            <a:r>
              <a:rPr lang="ru-RU" sz="8800" b="1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Мой герой Сталинградской битвы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04664"/>
            <a:ext cx="5076056" cy="5976663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6600" b="1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Мой прадедушка Нечаев Данил Михайлович (1907 -1942)</a:t>
            </a:r>
            <a:r>
              <a:rPr lang="ru-RU" sz="6000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6000" dirty="0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Рисунок 1" descr="Нечаев Д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548680"/>
            <a:ext cx="3816424" cy="4894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2002234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ln w="3175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Данные о нем находятся на сайте Обобщенный банк данных «Мемориал» - банк данных о защитниках Отечества, погибших, умерших и пропавших без вести в период Великой Отечественной войны и послевоенный период.</a:t>
            </a:r>
            <a:br>
              <a:rPr lang="ru-RU" sz="2000" b="1" dirty="0" smtClean="0">
                <a:ln w="3175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ln w="3175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https://obd-memorial.ru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628800"/>
            <a:ext cx="6840760" cy="487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124744"/>
            <a:ext cx="8763000" cy="552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692697"/>
            <a:ext cx="8568952" cy="3168351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Данил Михайлович </a:t>
            </a:r>
            <a:endParaRPr lang="en-US" b="1" dirty="0" smtClean="0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Участник </a:t>
            </a:r>
            <a:r>
              <a:rPr lang="ru-RU" b="1" dirty="0" err="1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ВОв</a:t>
            </a:r>
            <a:r>
              <a:rPr lang="ru-RU" b="1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b="1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Сталинградск</a:t>
            </a:r>
            <a:r>
              <a:rPr lang="ru-RU" b="1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</a:t>
            </a:r>
            <a:r>
              <a:rPr lang="ru-RU" b="1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битвы</a:t>
            </a:r>
            <a:endParaRPr lang="ru-RU" b="1" dirty="0" smtClean="0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Призван в 1941году</a:t>
            </a:r>
          </a:p>
          <a:p>
            <a:pPr algn="ctr">
              <a:buNone/>
            </a:pPr>
            <a:r>
              <a:rPr lang="ru-RU" b="1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FF0000"/>
                </a:solidFill>
              </a:rPr>
              <a:t>Обобщенный компьютерный банк данных Министерства обороны </a:t>
            </a:r>
            <a:r>
              <a:rPr lang="ru-RU" b="1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FF0000"/>
                </a:solidFill>
              </a:rPr>
              <a:t>РФ</a:t>
            </a:r>
            <a:endParaRPr lang="en-US" b="1" dirty="0" smtClean="0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b="1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FF0000"/>
                </a:solidFill>
              </a:rPr>
              <a:t> </a:t>
            </a:r>
            <a:r>
              <a:rPr lang="ru-RU" b="1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FF0000"/>
                </a:solidFill>
              </a:rPr>
              <a:t>(ОБД "Мемориал")</a:t>
            </a:r>
            <a:endParaRPr lang="ru-RU" b="1" dirty="0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Погиб в бою севернее 2-х км села Кузьмичи </a:t>
            </a:r>
            <a:r>
              <a:rPr lang="ru-RU" b="1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26.08.1942 </a:t>
            </a:r>
            <a:endParaRPr lang="ru-RU" b="1" dirty="0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a:endParaRPr>
          </a:p>
        </p:txBody>
      </p:sp>
      <p:pic>
        <p:nvPicPr>
          <p:cNvPr id="8" name="Picture 2" descr="C:\Users\User777\AppData\Local\Temp\Rar$DIa3048.48353\Нечаев ДМ.png"/>
          <p:cNvPicPr>
            <a:picLocks noChangeAspect="1" noChangeArrowheads="1"/>
          </p:cNvPicPr>
          <p:nvPr/>
        </p:nvPicPr>
        <p:blipFill>
          <a:blip r:embed="rId2" cstate="print"/>
          <a:srcRect l="1639" r="8922" b="78408"/>
          <a:stretch>
            <a:fillRect/>
          </a:stretch>
        </p:blipFill>
        <p:spPr bwMode="auto">
          <a:xfrm>
            <a:off x="251520" y="2564904"/>
            <a:ext cx="8640960" cy="2376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332656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sz="3600" b="1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Похоронен в селе Кузьмичи </a:t>
            </a:r>
            <a:r>
              <a:rPr lang="ru-RU" sz="3600" b="1" dirty="0" err="1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Городищенский</a:t>
            </a:r>
            <a:r>
              <a:rPr lang="ru-RU" sz="3600" b="1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район Сталинградская область вместе с 5890 погибшими солдатами и офицерами нашей армии. </a:t>
            </a:r>
          </a:p>
          <a:p>
            <a:endParaRPr lang="ru-RU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3068960"/>
            <a:ext cx="4734922" cy="3555889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5940152" y="3212976"/>
            <a:ext cx="273630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Памятник </a:t>
            </a:r>
          </a:p>
          <a:p>
            <a:pPr algn="ctr"/>
            <a:r>
              <a:rPr lang="ru-RU" sz="2000" b="1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селе</a:t>
            </a:r>
          </a:p>
          <a:p>
            <a:pPr algn="ctr"/>
            <a:r>
              <a:rPr lang="ru-RU" sz="2000" b="1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Кузьмичи</a:t>
            </a:r>
          </a:p>
          <a:p>
            <a:pPr algn="ctr"/>
            <a:r>
              <a:rPr lang="ru-RU" sz="2000" b="1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Братская могила советских воинов, погибших в период Сталинградской битвы 1942-1943 </a:t>
            </a:r>
            <a:r>
              <a:rPr lang="ru-RU" sz="2000" b="1" dirty="0" err="1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гг</a:t>
            </a:r>
            <a:endParaRPr lang="ru-RU" sz="2000" b="1" dirty="0" smtClean="0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dirty="0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ages (3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1268760"/>
            <a:ext cx="8388424" cy="529482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1094947">
            <a:off x="-1582136" y="606815"/>
            <a:ext cx="8374722" cy="1143000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ln w="57150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 помню!</a:t>
            </a:r>
            <a:br>
              <a:rPr lang="ru-RU" sz="6600" b="1" dirty="0" smtClean="0">
                <a:ln w="57150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6600" b="1" dirty="0" smtClean="0">
                <a:ln w="57150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 ГОРЖУСЬ!</a:t>
            </a:r>
            <a:endParaRPr lang="ru-RU" sz="6600" b="1" dirty="0">
              <a:ln w="5715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1" descr="Нечаев Д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2492896"/>
            <a:ext cx="2808312" cy="3601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125</Words>
  <Application>Microsoft Office PowerPoint</Application>
  <PresentationFormat>Экран (4:3)</PresentationFormat>
  <Paragraphs>17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Данные о нем находятся на сайте Обобщенный банк данных «Мемориал» - банк данных о защитниках Отечества, погибших, умерших и пропавших без вести в период Великой Отечественной войны и послевоенный период. https://obd-memorial.ru </vt:lpstr>
      <vt:lpstr> </vt:lpstr>
      <vt:lpstr> Погиб в бою севернее 2-х км села Кузьмичи 26.08.1942 </vt:lpstr>
      <vt:lpstr>Слайд 6</vt:lpstr>
      <vt:lpstr>Я помню! Я ГОРЖУСЬ!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User777</dc:creator>
  <cp:lastModifiedBy>User777</cp:lastModifiedBy>
  <cp:revision>11</cp:revision>
  <dcterms:created xsi:type="dcterms:W3CDTF">2022-02-01T03:01:17Z</dcterms:created>
  <dcterms:modified xsi:type="dcterms:W3CDTF">2022-02-01T06:10:51Z</dcterms:modified>
</cp:coreProperties>
</file>