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302" r:id="rId4"/>
    <p:sldId id="301" r:id="rId5"/>
    <p:sldId id="266" r:id="rId6"/>
    <p:sldId id="267" r:id="rId7"/>
    <p:sldId id="272" r:id="rId8"/>
    <p:sldId id="269" r:id="rId9"/>
    <p:sldId id="285" r:id="rId10"/>
    <p:sldId id="306" r:id="rId11"/>
    <p:sldId id="292" r:id="rId12"/>
    <p:sldId id="298" r:id="rId13"/>
    <p:sldId id="294" r:id="rId14"/>
    <p:sldId id="295" r:id="rId15"/>
    <p:sldId id="296" r:id="rId16"/>
    <p:sldId id="297" r:id="rId17"/>
    <p:sldId id="303" r:id="rId18"/>
    <p:sldId id="299" r:id="rId19"/>
    <p:sldId id="304" r:id="rId20"/>
    <p:sldId id="307" r:id="rId21"/>
    <p:sldId id="273" r:id="rId22"/>
    <p:sldId id="30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9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12.04.2022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403648" y="3212976"/>
            <a:ext cx="7527729" cy="2072842"/>
          </a:xfrm>
        </p:spPr>
        <p:txBody>
          <a:bodyPr/>
          <a:lstStyle/>
          <a:p>
            <a:r>
              <a:rPr lang="ru-RU" sz="4000" b="1" i="1" dirty="0">
                <a:solidFill>
                  <a:srgbClr val="FF0000"/>
                </a:solidFill>
              </a:rPr>
              <a:t/>
            </a:r>
            <a:br>
              <a:rPr lang="ru-RU" sz="4000" b="1" i="1" dirty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>
                <a:solidFill>
                  <a:srgbClr val="FF0000"/>
                </a:solidFill>
              </a:rPr>
              <a:t/>
            </a:r>
            <a:br>
              <a:rPr lang="ru-RU" sz="4000" b="1" i="1" dirty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Педсовет «Ветер перемен» на тему: 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400" b="1" i="1" dirty="0" smtClean="0">
                <a:solidFill>
                  <a:srgbClr val="FF0000"/>
                </a:solidFill>
              </a:rPr>
              <a:t>«Социально-коммуникативные </a:t>
            </a:r>
            <a:r>
              <a:rPr lang="ru-RU" sz="2400" b="1" i="1" dirty="0">
                <a:solidFill>
                  <a:srgbClr val="FF0000"/>
                </a:solidFill>
              </a:rPr>
              <a:t>навыки дошкольников как средство развития личности</a:t>
            </a:r>
            <a:r>
              <a:rPr lang="ru-RU" sz="2400" b="1" i="1" dirty="0" smtClean="0">
                <a:solidFill>
                  <a:srgbClr val="FF0000"/>
                </a:solidFill>
              </a:rPr>
              <a:t>»</a:t>
            </a:r>
            <a:br>
              <a:rPr lang="ru-RU" sz="2400" b="1" i="1" dirty="0" smtClean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/>
            </a: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b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rgbClr val="FF0000"/>
                </a:solidFill>
              </a:rPr>
              <a:t/>
            </a: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2800" b="1" i="1" dirty="0" smtClean="0">
                <a:solidFill>
                  <a:srgbClr val="FF0000"/>
                </a:solidFill>
              </a:rPr>
              <a:t/>
            </a:r>
            <a:br>
              <a:rPr lang="ru-RU" sz="2800" b="1" i="1" dirty="0" smtClean="0">
                <a:solidFill>
                  <a:srgbClr val="FF0000"/>
                </a:solidFill>
              </a:rPr>
            </a:br>
            <a:r>
              <a:rPr lang="ru-RU" sz="3200" dirty="0">
                <a:solidFill>
                  <a:srgbClr val="FF0000"/>
                </a:solidFill>
              </a:rPr>
              <a:t/>
            </a:r>
            <a:br>
              <a:rPr lang="ru-RU" sz="3200" dirty="0">
                <a:solidFill>
                  <a:srgbClr val="FF0000"/>
                </a:solidFill>
              </a:rPr>
            </a:br>
            <a:endParaRPr lang="ru-RU" sz="3200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284984"/>
            <a:ext cx="7488832" cy="504056"/>
          </a:xfrm>
        </p:spPr>
        <p:txBody>
          <a:bodyPr rtlCol="0">
            <a:normAutofit fontScale="4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8864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муниципальное дошкольное образовательное казенное учреждение детский сад общеразвивающего вида «Родничок» </a:t>
            </a:r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пгт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Оричи </a:t>
            </a:r>
          </a:p>
          <a:p>
            <a:pPr algn="ctr"/>
            <a:r>
              <a:rPr lang="ru-RU" b="1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Оричевского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района Кировской области</a:t>
            </a:r>
            <a:endParaRPr lang="ru-RU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История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2" t="22593" r="10118" b="10741"/>
          <a:stretch/>
        </p:blipFill>
        <p:spPr bwMode="auto">
          <a:xfrm>
            <a:off x="467544" y="2060848"/>
            <a:ext cx="3120345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9912" y="1916832"/>
            <a:ext cx="5040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Тони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Бьюзен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(английский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области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интеллекта) разработал «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mind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maps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(дословно «карты ума», от «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mind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(англ.) 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«ум» + «</a:t>
            </a:r>
            <a:r>
              <a:rPr lang="ru-RU" sz="20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maps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 - «карты» ) </a:t>
            </a:r>
            <a:endParaRPr lang="ru-RU" sz="20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682" y="3257600"/>
            <a:ext cx="479903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270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132856"/>
            <a:ext cx="79208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 создания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интеллект-карт </a:t>
            </a:r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ДОУ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цели – рождение идеи.</a:t>
            </a:r>
          </a:p>
          <a:p>
            <a:pPr marL="514350" indent="-514350">
              <a:buAutoNum type="arabicPeriod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«Мозговой штурм», цель которого — записать все ассоциативно появившиеся идеи, связанные с создаваемым интеллектуальным продуктом.</a:t>
            </a:r>
          </a:p>
          <a:p>
            <a:pPr marL="514350" indent="-514350">
              <a:buAutoNum type="arabicPeriod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интеллект-карты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структурирование информации, продумывание хода «детского исследования».</a:t>
            </a:r>
          </a:p>
          <a:p>
            <a:pPr marL="514350" indent="-514350">
              <a:buAutoNum type="arabicPeriod"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«Оформление»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интеллект-карты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«детского исследования».</a:t>
            </a:r>
          </a:p>
        </p:txBody>
      </p:sp>
    </p:spTree>
    <p:extLst>
      <p:ext uri="{BB962C8B-B14F-4D97-AF65-F5344CB8AC3E}">
        <p14:creationId xmlns:p14="http://schemas.microsoft.com/office/powerpoint/2010/main" val="12089777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5" y="1948770"/>
            <a:ext cx="50405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построения интеллект-карты</a:t>
            </a:r>
            <a:endParaRPr lang="ru-RU" sz="2000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348880"/>
            <a:ext cx="6240455" cy="436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485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60648"/>
            <a:ext cx="3960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 интеллект-карт</a:t>
            </a:r>
            <a:endParaRPr lang="ru-RU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1916832"/>
            <a:ext cx="34563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Олимпийские игры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86164"/>
            <a:ext cx="5940270" cy="445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521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7557" y="2060848"/>
            <a:ext cx="3882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Элементы городецкой росписи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2430180"/>
            <a:ext cx="5748251" cy="4311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14944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88840"/>
            <a:ext cx="6599116" cy="466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7998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204864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советы (требования)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составлению любой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интеллект–карты.</a:t>
            </a:r>
          </a:p>
          <a:p>
            <a:pPr marL="0" indent="0" algn="ctr">
              <a:buNone/>
            </a:pP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идея обводится в центре страницы.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 располагается горизонтально.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Писать надо разборчиво печатными заглавными буквами.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каждого ключевого момента проводятся расходящиеся от центра ответвления (в любом направлении), используя ручки, карандаши или фломастеры разного цвета.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мысль обводится.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моделирования добавляются символы и иллюстрации.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Наглядность представлена в виде предметов, объектов, рисунков и т.д.</a:t>
            </a:r>
          </a:p>
        </p:txBody>
      </p:sp>
    </p:spTree>
    <p:extLst>
      <p:ext uri="{BB962C8B-B14F-4D97-AF65-F5344CB8AC3E}">
        <p14:creationId xmlns:p14="http://schemas.microsoft.com/office/powerpoint/2010/main" val="3861298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4. Интерактивные игры</a:t>
            </a:r>
            <a:endParaRPr lang="ru-RU" sz="4000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0"/>
            <a:ext cx="4716016" cy="3212976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30621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vop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04864"/>
            <a:ext cx="3096344" cy="4470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51920" y="205495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Клаус </a:t>
            </a:r>
            <a:r>
              <a:rPr lang="ru-RU" altLang="ru-RU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Фопель</a:t>
            </a: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немецкий психолог </a:t>
            </a:r>
            <a:r>
              <a:rPr lang="ru-RU" alt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психотерапевт родился </a:t>
            </a: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 мая 1940 г Гамбурге. Живет и работает в г. </a:t>
            </a:r>
            <a:r>
              <a:rPr lang="ru-RU" altLang="ru-RU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Зальцхаузене</a:t>
            </a: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недалеко от Гамбурга.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alt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Клаус </a:t>
            </a:r>
            <a:r>
              <a:rPr lang="ru-RU" altLang="ru-RU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Фопель</a:t>
            </a: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занимается  популяризацией интерактивных психологических игр в которых соблюдаются принципы партнерского взаимодействия и гуманистической психологии, взаимодоверия, </a:t>
            </a:r>
            <a:r>
              <a:rPr lang="ru-RU" altLang="ru-RU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раскрепощенности</a:t>
            </a: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открытости.              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Главное </a:t>
            </a: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работ Клауса </a:t>
            </a:r>
            <a:r>
              <a:rPr lang="ru-RU" altLang="ru-RU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Фопеля</a:t>
            </a:r>
            <a:r>
              <a:rPr lang="ru-RU" alt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— профилактическое, а не коррекционное. Он работает и предлагает работать со всеми детьми, а не только с теми, которые уже входят в так называемую «группу риска» или в категорию «трудных».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360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5. Дети - волонтеры</a:t>
            </a:r>
            <a:endParaRPr lang="ru-RU" sz="4000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0"/>
            <a:ext cx="4716016" cy="3212976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75340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1. Сюжетно-ролевая игра</a:t>
            </a:r>
            <a:endParaRPr lang="ru-RU" sz="4000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0"/>
            <a:ext cx="4716016" cy="3212976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69773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8" r="5863"/>
          <a:stretch/>
        </p:blipFill>
        <p:spPr>
          <a:xfrm>
            <a:off x="251520" y="2158532"/>
            <a:ext cx="4712389" cy="436876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53"/>
          <a:stretch/>
        </p:blipFill>
        <p:spPr>
          <a:xfrm rot="16200000">
            <a:off x="4884034" y="2564626"/>
            <a:ext cx="4344484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28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39552" y="2132856"/>
            <a:ext cx="8075240" cy="3888432"/>
          </a:xfrm>
        </p:spPr>
        <p:txBody>
          <a:bodyPr/>
          <a:lstStyle/>
          <a:p>
            <a:pPr algn="just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«Учить ребенка видеть и понимать людей – это, пожалуй, самое сложное в трудном деле воспитания человека. Родительская любовь должна быть такой, чтобы у ребенка пробуждалась чуткость сердца к окружающему миру, ко всему, что создает человек, что служит человеку, и, конечно, прежде всего к самому человеку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В.А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Сухомлинский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276872"/>
            <a:ext cx="78488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забывать о том, что дети – наше будущее.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Давайте любить детей.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Быть терпеливыми.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Добросовестно относиться к своим профессиональным обязанностям, качественно выполнять их.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Видеть в каждом ребенке личность и уважать его.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Заниматься саморазвитием, самообразованием.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пусть ветер перемен всегда сопутствует на вашем выбранном пути.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Спасибо за активную работу в рамках сегодняшнего педагогического совета. Творческих успехов!</a:t>
            </a:r>
            <a:endParaRPr lang="ru-RU" sz="20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327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sun9-25.userapi.com/impg/1SFz0t-C46cgeJnskdh5yAlxt3tehMeNMskuBg/aRNR6CNB4uQ.jpg?size=1620x2160&amp;quality=96&amp;sign=81c858055de6fbaa9d905c0f3bb7d35d&amp;type=alb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811" y="2924944"/>
            <a:ext cx="28083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un9-31.userapi.com/impg/D5Vt_FHtb4AY5vBZQZ4SlsjGarItAAIPAZyXMw/2Md3Z1X0igw.jpg?size=2560x1920&amp;quality=96&amp;sign=7dece1f2f986d5374dbd9ae371a44ec0&amp;type=album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5" r="21642"/>
          <a:stretch/>
        </p:blipFill>
        <p:spPr bwMode="auto">
          <a:xfrm>
            <a:off x="2916133" y="2564904"/>
            <a:ext cx="307908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un9-36.userapi.com/impg/nRj976t64SywpEne79vneO04-RIrwR8uSc8U9Q/ChcRl7oC2Ew.jpg?size=1200x1600&amp;quality=96&amp;sign=174c6bfc8a66001214f90909b526facd&amp;type=album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8" y="2204864"/>
            <a:ext cx="2730652" cy="3640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182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2. Социальные </a:t>
            </a:r>
            <a:r>
              <a:rPr lang="ru-RU" b="1" i="1" dirty="0">
                <a:solidFill>
                  <a:srgbClr val="FF0000"/>
                </a:solidFill>
              </a:rPr>
              <a:t>а</a:t>
            </a:r>
            <a:r>
              <a:rPr lang="ru-RU" b="1" i="1" dirty="0" smtClean="0">
                <a:solidFill>
                  <a:srgbClr val="FF0000"/>
                </a:solidFill>
              </a:rPr>
              <a:t>кции</a:t>
            </a:r>
            <a:endParaRPr lang="ru-RU" sz="4000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0"/>
            <a:ext cx="4716016" cy="3212976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17851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95537" y="2174875"/>
            <a:ext cx="8291264" cy="395128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Акции различной направленности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помощь другим людям («Подарки друзьям», «Доброе сердечко», «Открытка для ветерана», «Будем помнить», «Помоги малышам»); 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экология («Наши братья меньшие», «Покорми птиц зимой», «Столовая для пернатых», «Красная книга природы»); 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окружающий социальный мир («Чистая площадка в детском саду», «Чистые дорожки», «Безопасная дорога», «Вылечим книги»); </a:t>
            </a:r>
            <a:b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значимые даты и праздники («Для мамочки любимой», «День Победы», «Добрые дела к Новому году», «День Пожилого человека»).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733257"/>
            <a:ext cx="8003232" cy="864096"/>
          </a:xfrm>
        </p:spPr>
        <p:txBody>
          <a:bodyPr/>
          <a:lstStyle/>
          <a:p>
            <a:pPr lvl="0"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акция «Коробки, шишки, камыши приносите малыши» 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179512" y="1916833"/>
            <a:ext cx="4176464" cy="3816423"/>
          </a:xfrm>
        </p:spPr>
        <p:txBody>
          <a:bodyPr/>
          <a:lstStyle/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проведения акции - сбор природного и бросового материала для изготовления поделок с детьми. 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Участники акции – родители детей всех возрастных групп.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Подготовка к проведению акции: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подготовка объявлений и </a:t>
            </a:r>
            <a:r>
              <a:rPr lang="ru-RU" sz="16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флаеров</a:t>
            </a: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размещение объявлений - на доске объявлений для родителей вывешивается красочное объявление (формат А3), такое же объявление (формат А4) размещается на информационных стендах в каждой группе,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подведение итогов акции – выставка детских работ.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10"/>
          <p:cNvPicPr>
            <a:picLocks noGrp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1988840"/>
            <a:ext cx="4680520" cy="388843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79712" y="188640"/>
            <a:ext cx="43204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Примеры </a:t>
            </a:r>
            <a:r>
              <a:rPr lang="ru-RU" sz="2000" b="1" dirty="0" smtClean="0"/>
              <a:t>акций на группах</a:t>
            </a:r>
            <a:endParaRPr lang="ru-RU" sz="2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5517232"/>
            <a:ext cx="8229600" cy="1080120"/>
          </a:xfrm>
        </p:spPr>
        <p:txBody>
          <a:bodyPr/>
          <a:lstStyle/>
          <a:p>
            <a:pPr lvl="0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кция «Я сам посажу цветок»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916833"/>
            <a:ext cx="4834880" cy="3528391"/>
          </a:xfrm>
        </p:spPr>
        <p:txBody>
          <a:bodyPr/>
          <a:lstStyle/>
          <a:p>
            <a:pPr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проведения акции – привлечение родителей к благоустройству территории детского сада.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Участники акции – родители детей всех возрастных групп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Подготовка к проведению акции: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подготовка </a:t>
            </a:r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флаеров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и объявления  для родителей,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размещение объявления на информационном стенде в каждой группе вместе со списком рекомендуемых растений (чтобы исключить опасные растения),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вручение </a:t>
            </a:r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флаеров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родителям – дети вручают </a:t>
            </a:r>
            <a:r>
              <a:rPr lang="ru-RU" sz="1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флаеры</a:t>
            </a: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родителям вечером, педагог обращает внимание родителей на объявление, при необходимости делает пояснения,</a:t>
            </a:r>
          </a:p>
          <a:p>
            <a:pPr>
              <a:buNone/>
            </a:pPr>
            <a:r>
              <a:rPr lang="ru-RU" sz="1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подведение итогов – проведение смотра-конкурса, вручение благодарностей самым активным родителям. </a:t>
            </a:r>
          </a:p>
          <a:p>
            <a:endParaRPr lang="ru-RU" sz="1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4139952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323528" y="1988841"/>
            <a:ext cx="8363273" cy="3888432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В рамках празднования Международного женского дня - 8 Марта</a:t>
            </a:r>
            <a:endParaRPr lang="en-US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с 1 по 7 марта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кция "Каждой маме по тюльпану"</a:t>
            </a:r>
          </a:p>
          <a:p>
            <a:pPr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Цели и задачи: 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благоприятных условий для становления и гармоничного формирования личности ребенка;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пропаганда духовно-нравственных ценностей семейного воспитания;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укрепление детско-родительских отношений;</a:t>
            </a:r>
          </a:p>
          <a:p>
            <a:pPr>
              <a:spcBef>
                <a:spcPts val="0"/>
              </a:spcBef>
            </a:pP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создание творческой среды для интеллектуального развития детей.</a:t>
            </a:r>
          </a:p>
          <a:p>
            <a:pPr algn="ctr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проведения в ДОУ социальных акций 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pPr algn="ctr">
              <a:buNone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накопление детьми разнообразного практического социального опыта.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3. Интеллект-карта</a:t>
            </a:r>
            <a:endParaRPr lang="ru-RU" sz="4000" b="1" i="1" dirty="0" smtClean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0"/>
            <a:ext cx="4716016" cy="3212976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71450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1414</TotalTime>
  <Words>850</Words>
  <Application>Microsoft Office PowerPoint</Application>
  <PresentationFormat>Экран (4:3)</PresentationFormat>
  <Paragraphs>77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Шаблон 2</vt:lpstr>
      <vt:lpstr>    Педсовет «Ветер перемен» на тему:  «Социально-коммуникативные навыки дошкольников как средство развития личности»   2022 год    </vt:lpstr>
      <vt:lpstr>1. Сюжетно-ролевая игра</vt:lpstr>
      <vt:lpstr>Презентация PowerPoint</vt:lpstr>
      <vt:lpstr>2. Социальные акции</vt:lpstr>
      <vt:lpstr>Презентация PowerPoint</vt:lpstr>
      <vt:lpstr>Презентация PowerPoint</vt:lpstr>
      <vt:lpstr>акция «Я сам посажу цветок» </vt:lpstr>
      <vt:lpstr>Презентация PowerPoint</vt:lpstr>
      <vt:lpstr>3. Интеллект-карта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 Интерактивные игры</vt:lpstr>
      <vt:lpstr>Презентация PowerPoint</vt:lpstr>
      <vt:lpstr>5. Дети - волонтеры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ДОУ и семьи в новых социальных условиях.</dc:title>
  <dc:creator>Пользователь Windows</dc:creator>
  <cp:lastModifiedBy>Галина</cp:lastModifiedBy>
  <cp:revision>126</cp:revision>
  <dcterms:created xsi:type="dcterms:W3CDTF">2013-08-22T22:49:16Z</dcterms:created>
  <dcterms:modified xsi:type="dcterms:W3CDTF">2022-04-12T08:57:51Z</dcterms:modified>
</cp:coreProperties>
</file>