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51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352" r:id="rId16"/>
    <p:sldId id="272" r:id="rId17"/>
    <p:sldId id="281" r:id="rId18"/>
    <p:sldId id="280" r:id="rId19"/>
    <p:sldId id="279" r:id="rId20"/>
    <p:sldId id="278" r:id="rId21"/>
    <p:sldId id="277" r:id="rId22"/>
    <p:sldId id="276" r:id="rId23"/>
    <p:sldId id="275" r:id="rId24"/>
    <p:sldId id="273" r:id="rId25"/>
    <p:sldId id="282" r:id="rId26"/>
    <p:sldId id="353" r:id="rId27"/>
    <p:sldId id="283" r:id="rId28"/>
    <p:sldId id="284" r:id="rId29"/>
    <p:sldId id="285" r:id="rId30"/>
    <p:sldId id="286" r:id="rId31"/>
    <p:sldId id="287" r:id="rId32"/>
    <p:sldId id="289" r:id="rId33"/>
    <p:sldId id="290" r:id="rId34"/>
    <p:sldId id="291" r:id="rId35"/>
    <p:sldId id="292" r:id="rId36"/>
    <p:sldId id="346" r:id="rId37"/>
    <p:sldId id="354" r:id="rId38"/>
    <p:sldId id="293" r:id="rId39"/>
    <p:sldId id="303" r:id="rId40"/>
    <p:sldId id="302" r:id="rId41"/>
    <p:sldId id="301" r:id="rId42"/>
    <p:sldId id="300" r:id="rId43"/>
    <p:sldId id="299" r:id="rId44"/>
    <p:sldId id="298" r:id="rId45"/>
    <p:sldId id="297" r:id="rId46"/>
    <p:sldId id="296" r:id="rId47"/>
    <p:sldId id="294" r:id="rId48"/>
    <p:sldId id="355" r:id="rId49"/>
    <p:sldId id="304" r:id="rId50"/>
    <p:sldId id="314" r:id="rId51"/>
    <p:sldId id="313" r:id="rId52"/>
    <p:sldId id="312" r:id="rId53"/>
    <p:sldId id="311" r:id="rId54"/>
    <p:sldId id="310" r:id="rId55"/>
    <p:sldId id="309" r:id="rId56"/>
    <p:sldId id="308" r:id="rId57"/>
    <p:sldId id="307" r:id="rId58"/>
    <p:sldId id="306" r:id="rId59"/>
    <p:sldId id="356" r:id="rId60"/>
    <p:sldId id="305" r:id="rId61"/>
    <p:sldId id="323" r:id="rId62"/>
    <p:sldId id="322" r:id="rId63"/>
    <p:sldId id="321" r:id="rId64"/>
    <p:sldId id="320" r:id="rId65"/>
    <p:sldId id="319" r:id="rId66"/>
    <p:sldId id="318" r:id="rId67"/>
    <p:sldId id="317" r:id="rId68"/>
    <p:sldId id="316" r:id="rId69"/>
    <p:sldId id="315" r:id="rId70"/>
    <p:sldId id="357" r:id="rId71"/>
    <p:sldId id="324" r:id="rId72"/>
    <p:sldId id="325" r:id="rId73"/>
    <p:sldId id="335" r:id="rId74"/>
    <p:sldId id="334" r:id="rId75"/>
    <p:sldId id="333" r:id="rId76"/>
    <p:sldId id="332" r:id="rId77"/>
    <p:sldId id="331" r:id="rId78"/>
    <p:sldId id="330" r:id="rId79"/>
    <p:sldId id="329" r:id="rId80"/>
    <p:sldId id="328" r:id="rId81"/>
    <p:sldId id="358" r:id="rId82"/>
    <p:sldId id="326" r:id="rId83"/>
    <p:sldId id="345" r:id="rId84"/>
    <p:sldId id="344" r:id="rId85"/>
    <p:sldId id="343" r:id="rId86"/>
    <p:sldId id="374" r:id="rId87"/>
    <p:sldId id="342" r:id="rId88"/>
    <p:sldId id="341" r:id="rId89"/>
    <p:sldId id="340" r:id="rId90"/>
    <p:sldId id="339" r:id="rId91"/>
    <p:sldId id="338" r:id="rId92"/>
    <p:sldId id="337" r:id="rId93"/>
    <p:sldId id="359" r:id="rId94"/>
    <p:sldId id="377" r:id="rId95"/>
    <p:sldId id="361" r:id="rId96"/>
    <p:sldId id="367" r:id="rId97"/>
    <p:sldId id="369" r:id="rId98"/>
    <p:sldId id="363" r:id="rId99"/>
    <p:sldId id="364" r:id="rId100"/>
    <p:sldId id="365" r:id="rId101"/>
    <p:sldId id="375" r:id="rId102"/>
    <p:sldId id="368" r:id="rId103"/>
    <p:sldId id="373" r:id="rId104"/>
    <p:sldId id="371" r:id="rId105"/>
    <p:sldId id="376" r:id="rId106"/>
    <p:sldId id="370" r:id="rId107"/>
    <p:sldId id="362" r:id="rId108"/>
    <p:sldId id="372" r:id="rId109"/>
    <p:sldId id="366" r:id="rId110"/>
    <p:sldId id="379" r:id="rId111"/>
    <p:sldId id="380" r:id="rId112"/>
    <p:sldId id="381" r:id="rId113"/>
    <p:sldId id="396" r:id="rId114"/>
    <p:sldId id="390" r:id="rId115"/>
    <p:sldId id="395" r:id="rId116"/>
    <p:sldId id="391" r:id="rId117"/>
    <p:sldId id="397" r:id="rId118"/>
    <p:sldId id="382" r:id="rId119"/>
    <p:sldId id="399" r:id="rId120"/>
    <p:sldId id="383" r:id="rId121"/>
    <p:sldId id="394" r:id="rId122"/>
    <p:sldId id="393" r:id="rId123"/>
    <p:sldId id="401" r:id="rId124"/>
    <p:sldId id="385" r:id="rId125"/>
    <p:sldId id="402" r:id="rId126"/>
    <p:sldId id="384" r:id="rId127"/>
    <p:sldId id="403" r:id="rId128"/>
    <p:sldId id="389" r:id="rId129"/>
    <p:sldId id="404" r:id="rId130"/>
    <p:sldId id="386" r:id="rId131"/>
    <p:sldId id="405" r:id="rId132"/>
    <p:sldId id="387" r:id="rId133"/>
    <p:sldId id="407" r:id="rId134"/>
    <p:sldId id="392" r:id="rId135"/>
    <p:sldId id="408" r:id="rId136"/>
    <p:sldId id="388" r:id="rId137"/>
    <p:sldId id="406" r:id="rId138"/>
    <p:sldId id="409" r:id="rId139"/>
    <p:sldId id="410" r:id="rId1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lus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wmf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106.xml"/><Relationship Id="rId4" Type="http://schemas.openxmlformats.org/officeDocument/2006/relationships/slide" Target="slide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10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0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09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4.wmf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1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11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1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1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19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2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2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12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12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129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14.xml"/><Relationship Id="rId4" Type="http://schemas.openxmlformats.org/officeDocument/2006/relationships/slide" Target="slide6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3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13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33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3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13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3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3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15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1.xml"/><Relationship Id="rId4" Type="http://schemas.openxmlformats.org/officeDocument/2006/relationships/slide" Target="slide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71.xml"/><Relationship Id="rId3" Type="http://schemas.openxmlformats.org/officeDocument/2006/relationships/image" Target="../media/image4.wmf"/><Relationship Id="rId7" Type="http://schemas.openxmlformats.org/officeDocument/2006/relationships/image" Target="../media/image8.png"/><Relationship Id="rId12" Type="http://schemas.openxmlformats.org/officeDocument/2006/relationships/slide" Target="slide60.xml"/><Relationship Id="rId17" Type="http://schemas.openxmlformats.org/officeDocument/2006/relationships/slide" Target="slide38.xml"/><Relationship Id="rId2" Type="http://schemas.openxmlformats.org/officeDocument/2006/relationships/image" Target="../media/image2.jpeg"/><Relationship Id="rId16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slide" Target="slide49.xml"/><Relationship Id="rId5" Type="http://schemas.openxmlformats.org/officeDocument/2006/relationships/image" Target="../media/image6.png"/><Relationship Id="rId15" Type="http://schemas.openxmlformats.org/officeDocument/2006/relationships/slide" Target="slide16.xml"/><Relationship Id="rId10" Type="http://schemas.openxmlformats.org/officeDocument/2006/relationships/slide" Target="slide5.xml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slide" Target="slide8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7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8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8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8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89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9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9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9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4.wmf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9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9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slide" Target="slide9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9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08720"/>
            <a:ext cx="8496944" cy="273630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dirty="0" smtClean="0">
                <a:solidFill>
                  <a:schemeClr val="tx2"/>
                </a:solidFill>
              </a:rPr>
              <a:t> </a:t>
            </a:r>
            <a:br>
              <a:rPr lang="ru-RU" sz="6700" dirty="0" smtClean="0">
                <a:solidFill>
                  <a:schemeClr val="tx2"/>
                </a:solidFill>
              </a:rPr>
            </a:br>
            <a:r>
              <a:rPr lang="ru-RU" sz="6700" dirty="0" smtClean="0">
                <a:solidFill>
                  <a:schemeClr val="tx2"/>
                </a:solidFill>
              </a:rPr>
              <a:t>           БЫСТРЕЕ  </a:t>
            </a:r>
            <a:br>
              <a:rPr lang="ru-RU" sz="6700" dirty="0" smtClean="0">
                <a:solidFill>
                  <a:schemeClr val="tx2"/>
                </a:solidFill>
              </a:rPr>
            </a:br>
            <a:r>
              <a:rPr lang="ru-RU" sz="6700" dirty="0" smtClean="0">
                <a:solidFill>
                  <a:schemeClr val="tx2"/>
                </a:solidFill>
              </a:rPr>
              <a:t>                       ВЫШЕ </a:t>
            </a:r>
            <a:br>
              <a:rPr lang="ru-RU" sz="6700" dirty="0" smtClean="0">
                <a:solidFill>
                  <a:schemeClr val="tx2"/>
                </a:solidFill>
              </a:rPr>
            </a:br>
            <a:r>
              <a:rPr lang="ru-RU" sz="6700" dirty="0" smtClean="0">
                <a:solidFill>
                  <a:schemeClr val="tx2"/>
                </a:solidFill>
              </a:rPr>
              <a:t>                               СИЛЬНЕЕ</a:t>
            </a:r>
            <a:br>
              <a:rPr lang="ru-RU" sz="6700" dirty="0" smtClean="0">
                <a:solidFill>
                  <a:schemeClr val="tx2"/>
                </a:solidFill>
              </a:rPr>
            </a:br>
            <a:endParaRPr lang="ru-RU" sz="6700" dirty="0">
              <a:solidFill>
                <a:schemeClr val="tx2"/>
              </a:solidFill>
            </a:endParaRPr>
          </a:p>
        </p:txBody>
      </p:sp>
      <p:pic>
        <p:nvPicPr>
          <p:cNvPr id="4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4572000"/>
            <a:ext cx="17859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2996952"/>
            <a:ext cx="18462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2348880"/>
            <a:ext cx="1828800" cy="1676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10" descr="SPORT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420888"/>
            <a:ext cx="15763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3212976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1196752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2564904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50292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323528" y="4437112"/>
            <a:ext cx="4464496" cy="266429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37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3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АВТОР: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3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Петренко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3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Елена   Валерьевна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Краснодарский   край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3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Город   Сочи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3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Общеобразовательное   учреждение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3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Гимназия   «Школа бизнеса»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6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67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660232" y="116632"/>
            <a:ext cx="2304256" cy="266429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Тренажёр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«Учим таблицу умножения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вместе с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олимпийцами»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6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67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5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5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5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5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5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5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5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5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5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/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/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/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/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/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/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/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/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/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5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5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Лента лицом вверх 7"/>
          <p:cNvSpPr/>
          <p:nvPr/>
        </p:nvSpPr>
        <p:spPr>
          <a:xfrm>
            <a:off x="5436096" y="4149080"/>
            <a:ext cx="370790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СЕРЕБРЯНЫЙ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 таблицу умножения!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8148E-6 L -0.29913 -0.24166 " pathEditMode="relative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292080" y="1700808"/>
            <a:ext cx="1828800" cy="1676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Перепутанная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Таблица   умножения   и   деления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4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17889">
            <a:off x="3419872" y="1484784"/>
            <a:ext cx="17859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SPORT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700808"/>
            <a:ext cx="15763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26876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62579">
            <a:off x="1763688" y="1772816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34572">
            <a:off x="6760097" y="3240832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154032">
            <a:off x="5097180" y="3612179"/>
            <a:ext cx="18462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514538">
            <a:off x="4038915" y="4696116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ятно 2 13"/>
          <p:cNvSpPr/>
          <p:nvPr/>
        </p:nvSpPr>
        <p:spPr>
          <a:xfrm>
            <a:off x="539552" y="3356992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/>
          <p:cNvSpPr/>
          <p:nvPr/>
        </p:nvSpPr>
        <p:spPr>
          <a:xfrm>
            <a:off x="179512" y="4437112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3" name="Пятно 2 22"/>
          <p:cNvSpPr/>
          <p:nvPr/>
        </p:nvSpPr>
        <p:spPr>
          <a:xfrm>
            <a:off x="3059832" y="378904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4" name="Пятно 2 23"/>
          <p:cNvSpPr/>
          <p:nvPr/>
        </p:nvSpPr>
        <p:spPr>
          <a:xfrm>
            <a:off x="1187624" y="450912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5" name="Пятно 2 24"/>
          <p:cNvSpPr/>
          <p:nvPr/>
        </p:nvSpPr>
        <p:spPr>
          <a:xfrm>
            <a:off x="539552" y="558924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6" name="Пятно 2 25"/>
          <p:cNvSpPr/>
          <p:nvPr/>
        </p:nvSpPr>
        <p:spPr>
          <a:xfrm>
            <a:off x="1907704" y="3645024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7" name="Пятно 2 26"/>
          <p:cNvSpPr/>
          <p:nvPr/>
        </p:nvSpPr>
        <p:spPr>
          <a:xfrm>
            <a:off x="1907704" y="5661248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8" name="Пятно 2 27"/>
          <p:cNvSpPr/>
          <p:nvPr/>
        </p:nvSpPr>
        <p:spPr>
          <a:xfrm>
            <a:off x="2267744" y="4725144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72:8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" name="Пятно 2 15">
            <a:hlinkClick r:id="rId2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2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2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2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2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pic>
        <p:nvPicPr>
          <p:cNvPr id="18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0609" y="620688"/>
            <a:ext cx="242146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45:9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54:6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620688"/>
            <a:ext cx="2256656" cy="225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24:4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548680"/>
            <a:ext cx="2544688" cy="25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5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63:9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32:8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861" y="548680"/>
            <a:ext cx="2568221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5076056" y="476672"/>
            <a:ext cx="2620888" cy="252028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40:5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548680"/>
            <a:ext cx="2368476" cy="2175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8" name="Пятно 2 37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12:4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76672"/>
            <a:ext cx="2472680" cy="247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4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4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35:7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548680"/>
            <a:ext cx="2566343" cy="243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5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2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5076056" y="548680"/>
            <a:ext cx="2548880" cy="24482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20:5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2839" y="692696"/>
            <a:ext cx="227370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8" name="Пятно 2 37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30:6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4480" y="548680"/>
            <a:ext cx="24482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2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21:3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32656"/>
            <a:ext cx="2544688" cy="25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56:7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8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1278" y="476672"/>
            <a:ext cx="257911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Лента лицом вверх 8"/>
          <p:cNvSpPr/>
          <p:nvPr/>
        </p:nvSpPr>
        <p:spPr>
          <a:xfrm>
            <a:off x="3059832" y="2780928"/>
            <a:ext cx="309634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ЗОЛОТОЙ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16632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Вы запомнили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таблицу умножения и деления!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http://sport.vector-pic.com/main-ru.html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950" y="5214950"/>
            <a:ext cx="648010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Работа опубликована на сайте</a:t>
            </a:r>
          </a:p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Viki.rdf.ru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5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2!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2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4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4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4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4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4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Лента лицом вверх 7">
            <a:hlinkClick r:id="rId4" action="ppaction://hlinksldjump"/>
          </p:cNvPr>
          <p:cNvSpPr/>
          <p:nvPr/>
        </p:nvSpPr>
        <p:spPr>
          <a:xfrm>
            <a:off x="5436096" y="4149080"/>
            <a:ext cx="370790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СЕРЕБРЯНЫЙ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Лента лицом вверх 8">
            <a:hlinkClick r:id="rId5" action="ppaction://hlinksldjump"/>
          </p:cNvPr>
          <p:cNvSpPr/>
          <p:nvPr/>
        </p:nvSpPr>
        <p:spPr>
          <a:xfrm>
            <a:off x="3059832" y="2780928"/>
            <a:ext cx="309634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ЗОЛОТОЙ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УРОВЕНЬ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4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/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/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/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/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/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/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/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/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/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3!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2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3" name="Пятно 2 22"/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948264" y="1916832"/>
            <a:ext cx="1828800" cy="1676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293096"/>
            <a:ext cx="17859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SPORT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988840"/>
            <a:ext cx="15763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16832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93096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1916832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1916832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696"/>
            <a:ext cx="9443392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valdi" pitchFamily="66" charset="0"/>
              </a:rPr>
              <a:t>ВПЕРЁД !</a:t>
            </a:r>
            <a:br>
              <a:rPr lang="ru-RU" sz="6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valdi" pitchFamily="66" charset="0"/>
              </a:rPr>
            </a:br>
            <a:r>
              <a:rPr lang="ru-RU" sz="6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valdi" pitchFamily="66" charset="0"/>
              </a:rPr>
              <a:t>К    ПОБЕДЕ !</a:t>
            </a:r>
            <a:endParaRPr lang="ru-RU" sz="7200" b="1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ivaldi" pitchFamily="66" charset="0"/>
            </a:endParaRPr>
          </a:p>
        </p:txBody>
      </p:sp>
      <p:pic>
        <p:nvPicPr>
          <p:cNvPr id="12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4293096"/>
            <a:ext cx="18462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4293096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ятно 2 13">
            <a:hlinkClick r:id="rId10" action="ppaction://hlinksldjump"/>
          </p:cNvPr>
          <p:cNvSpPr/>
          <p:nvPr/>
        </p:nvSpPr>
        <p:spPr>
          <a:xfrm>
            <a:off x="683568" y="3212976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11" action="ppaction://hlinksldjump"/>
          </p:cNvPr>
          <p:cNvSpPr/>
          <p:nvPr/>
        </p:nvSpPr>
        <p:spPr>
          <a:xfrm>
            <a:off x="611560" y="558924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12" action="ppaction://hlinksldjump"/>
          </p:cNvPr>
          <p:cNvSpPr/>
          <p:nvPr/>
        </p:nvSpPr>
        <p:spPr>
          <a:xfrm>
            <a:off x="2699792" y="5661248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13" action="ppaction://hlinksldjump"/>
          </p:cNvPr>
          <p:cNvSpPr/>
          <p:nvPr/>
        </p:nvSpPr>
        <p:spPr>
          <a:xfrm>
            <a:off x="5076056" y="558924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14" action="ppaction://hlinksldjump"/>
          </p:cNvPr>
          <p:cNvSpPr/>
          <p:nvPr/>
        </p:nvSpPr>
        <p:spPr>
          <a:xfrm>
            <a:off x="7308304" y="558924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15" action="ppaction://hlinksldjump"/>
          </p:cNvPr>
          <p:cNvSpPr/>
          <p:nvPr/>
        </p:nvSpPr>
        <p:spPr>
          <a:xfrm>
            <a:off x="2843808" y="3140968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16" action="ppaction://hlinksldjump"/>
          </p:cNvPr>
          <p:cNvSpPr/>
          <p:nvPr/>
        </p:nvSpPr>
        <p:spPr>
          <a:xfrm>
            <a:off x="5148064" y="3212976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17" action="ppaction://hlinksldjump"/>
          </p:cNvPr>
          <p:cNvSpPr/>
          <p:nvPr/>
        </p:nvSpPr>
        <p:spPr>
          <a:xfrm>
            <a:off x="7380312" y="3140968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8327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107504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4!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504" y="-387424"/>
            <a:ext cx="8856984" cy="56886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tura MT Script Capitals" pitchFamily="66" charset="0"/>
                <a:ea typeface="+mj-ea"/>
                <a:cs typeface="+mj-cs"/>
              </a:rPr>
              <a:t>Очень жаль</a:t>
            </a:r>
            <a:r>
              <a:rPr kumimoji="0" lang="ru-RU" sz="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atura MT Script Capitals" pitchFamily="66" charset="0"/>
                <a:ea typeface="+mj-ea"/>
                <a:cs typeface="+mj-cs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tura MT Script Capitals" pitchFamily="66" charset="0"/>
                <a:ea typeface="+mj-ea"/>
                <a:cs typeface="+mj-cs"/>
              </a:rPr>
              <a:t>но придётся ещё потренироваться!</a:t>
            </a:r>
            <a:r>
              <a:rPr kumimoji="0" lang="ru-RU" sz="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atura MT Script Capitals" pitchFamily="66" charset="0"/>
                <a:ea typeface="+mj-ea"/>
                <a:cs typeface="+mj-cs"/>
              </a:rPr>
              <a:t>               </a:t>
            </a:r>
            <a:endParaRPr kumimoji="0" lang="ru-RU" sz="92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atura MT Script Capitals" pitchFamily="66" charset="0"/>
              <a:ea typeface="+mj-ea"/>
              <a:cs typeface="+mj-cs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5!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6!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4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2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7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4664"/>
            <a:ext cx="2782367" cy="264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5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7!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5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3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8!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2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18" name="Пятно 2 17">
            <a:hlinkClick r:id="rId2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2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2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2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2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2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2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2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2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pic>
        <p:nvPicPr>
          <p:cNvPr id="17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2656"/>
            <a:ext cx="2832720" cy="283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4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4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4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4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3048000" cy="304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i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8" name="Пятно 2 17">
            <a:hlinkClick r:id="rId3" action="ppaction://hlinksldjump"/>
          </p:cNvPr>
          <p:cNvSpPr/>
          <p:nvPr/>
        </p:nvSpPr>
        <p:spPr>
          <a:xfrm>
            <a:off x="0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19" name="Пятно 2 18">
            <a:hlinkClick r:id="rId4" action="ppaction://hlinksldjump"/>
          </p:cNvPr>
          <p:cNvSpPr/>
          <p:nvPr/>
        </p:nvSpPr>
        <p:spPr>
          <a:xfrm>
            <a:off x="0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0" name="Пятно 2 1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1" name="Пятно 2 2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2" name="Пятно 2 2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3" name="Пятно 2 22">
            <a:hlinkClick r:id="rId5" action="ppaction://hlinksldjump"/>
          </p:cNvPr>
          <p:cNvSpPr/>
          <p:nvPr/>
        </p:nvSpPr>
        <p:spPr>
          <a:xfrm>
            <a:off x="3707904" y="534583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/>
            <a:endParaRPr lang="ru-RU" dirty="0"/>
          </a:p>
        </p:txBody>
      </p:sp>
      <p:sp>
        <p:nvSpPr>
          <p:cNvPr id="24" name="Пятно 2 2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5" name="Пятно 2 2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6" name="Пятно 2 2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27" name="Пятно 2 2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4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1026" name="Picture 2" descr="F:\учитель года\картинка\ико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Лента лицом вверх 6">
            <a:hlinkClick r:id="rId3" action="ppaction://hlinksldjump"/>
          </p:cNvPr>
          <p:cNvSpPr/>
          <p:nvPr/>
        </p:nvSpPr>
        <p:spPr>
          <a:xfrm>
            <a:off x="323528" y="4581128"/>
            <a:ext cx="3816424" cy="1584176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БРОНЗОВЫЙ УРОВЕНЬ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2656"/>
            <a:ext cx="7704856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Здорово!!! 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oudy Stout" pitchFamily="18" charset="0"/>
              </a:rPr>
              <a:t>Вы запомнили таблицу умножения на 9!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028384" y="5805264"/>
            <a:ext cx="1008112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292080" y="1700808"/>
            <a:ext cx="1828800" cy="1676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Перепутанная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Таблица умножения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4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17889">
            <a:off x="3419872" y="1484784"/>
            <a:ext cx="17859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SPORT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700808"/>
            <a:ext cx="15763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F:\учитель года\картинка\иконки\бполп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1124744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F:\учитель года\картинка\иконки\4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62579">
            <a:off x="1763688" y="1772816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F:\учитель года\картинка\иконки\кенгг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34572">
            <a:off x="6760097" y="3240832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F:\учитель года\картинка\сани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154032">
            <a:off x="5097180" y="3612179"/>
            <a:ext cx="18462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514538">
            <a:off x="4038915" y="4696116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ятно 2 13"/>
          <p:cNvSpPr/>
          <p:nvPr/>
        </p:nvSpPr>
        <p:spPr>
          <a:xfrm>
            <a:off x="539552" y="3356992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22" name="Пятно 2 21"/>
          <p:cNvSpPr/>
          <p:nvPr/>
        </p:nvSpPr>
        <p:spPr>
          <a:xfrm>
            <a:off x="179512" y="4437112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3" name="Пятно 2 22"/>
          <p:cNvSpPr/>
          <p:nvPr/>
        </p:nvSpPr>
        <p:spPr>
          <a:xfrm>
            <a:off x="3059832" y="378904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dirty="0"/>
          </a:p>
        </p:txBody>
      </p:sp>
      <p:sp>
        <p:nvSpPr>
          <p:cNvPr id="24" name="Пятно 2 23"/>
          <p:cNvSpPr/>
          <p:nvPr/>
        </p:nvSpPr>
        <p:spPr>
          <a:xfrm>
            <a:off x="1187624" y="450912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5" name="Пятно 2 24"/>
          <p:cNvSpPr/>
          <p:nvPr/>
        </p:nvSpPr>
        <p:spPr>
          <a:xfrm>
            <a:off x="539552" y="5589240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6" name="Пятно 2 25"/>
          <p:cNvSpPr/>
          <p:nvPr/>
        </p:nvSpPr>
        <p:spPr>
          <a:xfrm>
            <a:off x="1907704" y="3645024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dirty="0"/>
          </a:p>
        </p:txBody>
      </p:sp>
      <p:sp>
        <p:nvSpPr>
          <p:cNvPr id="27" name="Пятно 2 26"/>
          <p:cNvSpPr/>
          <p:nvPr/>
        </p:nvSpPr>
        <p:spPr>
          <a:xfrm>
            <a:off x="1907704" y="5661248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lang="ru-RU" dirty="0"/>
          </a:p>
        </p:txBody>
      </p:sp>
      <p:sp>
        <p:nvSpPr>
          <p:cNvPr id="28" name="Пятно 2 27"/>
          <p:cNvSpPr/>
          <p:nvPr/>
        </p:nvSpPr>
        <p:spPr>
          <a:xfrm>
            <a:off x="2267744" y="4725144"/>
            <a:ext cx="1224136" cy="1008112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9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7" name="Picture 17" descr="F:\учитель года\картинка\иконки\сяи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2620888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79512" y="414908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14" descr="F:\учитель года\картинка\иконки\tmb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2616696" cy="261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70892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043608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4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876256" y="50131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88024" y="476672"/>
            <a:ext cx="2836912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" name="Picture 10" descr="SPORT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757" y="548680"/>
            <a:ext cx="26015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ятно 2 15">
            <a:hlinkClick r:id="rId3" action="ppaction://hlinksldjump"/>
          </p:cNvPr>
          <p:cNvSpPr/>
          <p:nvPr/>
        </p:nvSpPr>
        <p:spPr>
          <a:xfrm>
            <a:off x="10750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07504" y="278092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1043608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4" action="ppaction://hlinksldjump"/>
          </p:cNvPr>
          <p:cNvSpPr/>
          <p:nvPr/>
        </p:nvSpPr>
        <p:spPr>
          <a:xfrm>
            <a:off x="3707904" y="5229200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7020272" y="508518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endParaRPr lang="ru-RU" dirty="0"/>
          </a:p>
        </p:txBody>
      </p:sp>
      <p:sp>
        <p:nvSpPr>
          <p:cNvPr id="37" name="Пятно 2 36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4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3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-243408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40352" y="188640"/>
            <a:ext cx="1123950" cy="1048544"/>
          </a:xfrm>
          <a:prstGeom prst="rect">
            <a:avLst/>
          </a:prstGeom>
        </p:spPr>
        <p:txBody>
          <a:bodyPr vert="horz" wrap="none" fromWordArt="1" anchor="ctr" anchorCtr="0">
            <a:prstTxWarp prst="textCurveUp">
              <a:avLst>
                <a:gd name="adj" fmla="val 4083"/>
              </a:avLst>
            </a:prstTxWarp>
          </a:bodyPr>
          <a:lstStyle/>
          <a:p>
            <a:pPr algn="ctr"/>
            <a:r>
              <a:rPr lang="ru-RU" sz="80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8</a:t>
            </a:r>
            <a:endParaRPr lang="ru-RU" sz="80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6" name="Picture 5" descr="F:\учитель года\картинка\лыж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483" y="404664"/>
            <a:ext cx="2641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но 2 16">
            <a:hlinkClick r:id="rId3" action="ppaction://hlinksldjump"/>
          </p:cNvPr>
          <p:cNvSpPr/>
          <p:nvPr/>
        </p:nvSpPr>
        <p:spPr>
          <a:xfrm>
            <a:off x="251520" y="407707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/>
            <a:endParaRPr lang="ru-RU" dirty="0"/>
          </a:p>
        </p:txBody>
      </p:sp>
      <p:sp>
        <p:nvSpPr>
          <p:cNvPr id="28" name="Пятно 2 27">
            <a:hlinkClick r:id="rId3" action="ppaction://hlinksldjump"/>
          </p:cNvPr>
          <p:cNvSpPr/>
          <p:nvPr/>
        </p:nvSpPr>
        <p:spPr>
          <a:xfrm>
            <a:off x="179512" y="2564904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29" name="Пятно 2 28">
            <a:hlinkClick r:id="rId3" action="ppaction://hlinksldjump"/>
          </p:cNvPr>
          <p:cNvSpPr/>
          <p:nvPr/>
        </p:nvSpPr>
        <p:spPr>
          <a:xfrm>
            <a:off x="1835696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algn="ctr"/>
            <a:endParaRPr lang="ru-RU" dirty="0"/>
          </a:p>
        </p:txBody>
      </p:sp>
      <p:sp>
        <p:nvSpPr>
          <p:cNvPr id="30" name="Пятно 2 29">
            <a:hlinkClick r:id="rId3" action="ppaction://hlinksldjump"/>
          </p:cNvPr>
          <p:cNvSpPr/>
          <p:nvPr/>
        </p:nvSpPr>
        <p:spPr>
          <a:xfrm>
            <a:off x="1115616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 algn="ctr"/>
            <a:endParaRPr lang="ru-RU" dirty="0"/>
          </a:p>
        </p:txBody>
      </p:sp>
      <p:sp>
        <p:nvSpPr>
          <p:cNvPr id="31" name="Пятно 2 30">
            <a:hlinkClick r:id="rId3" action="ppaction://hlinksldjump"/>
          </p:cNvPr>
          <p:cNvSpPr/>
          <p:nvPr/>
        </p:nvSpPr>
        <p:spPr>
          <a:xfrm>
            <a:off x="4211960" y="31409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dirty="0"/>
          </a:p>
        </p:txBody>
      </p:sp>
      <p:sp>
        <p:nvSpPr>
          <p:cNvPr id="32" name="Пятно 2 31">
            <a:hlinkClick r:id="rId3" action="ppaction://hlinksldjump"/>
          </p:cNvPr>
          <p:cNvSpPr/>
          <p:nvPr/>
        </p:nvSpPr>
        <p:spPr>
          <a:xfrm>
            <a:off x="3707904" y="5157192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  <a:p>
            <a:pPr algn="ctr"/>
            <a:endParaRPr lang="ru-RU" dirty="0"/>
          </a:p>
        </p:txBody>
      </p:sp>
      <p:sp>
        <p:nvSpPr>
          <p:cNvPr id="33" name="Пятно 2 32">
            <a:hlinkClick r:id="rId3" action="ppaction://hlinksldjump"/>
          </p:cNvPr>
          <p:cNvSpPr/>
          <p:nvPr/>
        </p:nvSpPr>
        <p:spPr>
          <a:xfrm>
            <a:off x="2627784" y="422108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endParaRPr lang="ru-RU" dirty="0"/>
          </a:p>
        </p:txBody>
      </p:sp>
      <p:sp>
        <p:nvSpPr>
          <p:cNvPr id="34" name="Пятно 2 33">
            <a:hlinkClick r:id="rId4" action="ppaction://hlinksldjump"/>
          </p:cNvPr>
          <p:cNvSpPr/>
          <p:nvPr/>
        </p:nvSpPr>
        <p:spPr>
          <a:xfrm>
            <a:off x="5364088" y="429309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pPr algn="ctr"/>
            <a:endParaRPr lang="ru-RU" dirty="0"/>
          </a:p>
        </p:txBody>
      </p:sp>
      <p:sp>
        <p:nvSpPr>
          <p:cNvPr id="35" name="Пятно 2 34">
            <a:hlinkClick r:id="rId3" action="ppaction://hlinksldjump"/>
          </p:cNvPr>
          <p:cNvSpPr/>
          <p:nvPr/>
        </p:nvSpPr>
        <p:spPr>
          <a:xfrm>
            <a:off x="6948264" y="4941168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endParaRPr lang="ru-RU" dirty="0"/>
          </a:p>
        </p:txBody>
      </p:sp>
      <p:sp>
        <p:nvSpPr>
          <p:cNvPr id="36" name="Пятно 2 35">
            <a:hlinkClick r:id="rId3" action="ppaction://hlinksldjump"/>
          </p:cNvPr>
          <p:cNvSpPr/>
          <p:nvPr/>
        </p:nvSpPr>
        <p:spPr>
          <a:xfrm>
            <a:off x="6804248" y="3212976"/>
            <a:ext cx="1872208" cy="1512168"/>
          </a:xfrm>
          <a:prstGeom prst="irregularSeal2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328</TotalTime>
  <Words>1894</Words>
  <Application>Microsoft Office PowerPoint</Application>
  <PresentationFormat>Экран (4:3)</PresentationFormat>
  <Paragraphs>1558</Paragraphs>
  <Slides>139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139</vt:i4>
      </vt:variant>
    </vt:vector>
  </HeadingPairs>
  <TitlesOfParts>
    <vt:vector size="140" baseType="lpstr">
      <vt:lpstr>Поток</vt:lpstr>
      <vt:lpstr>                     БЫСТРЕЕ                          ВЫШЕ                                 СИЛЬНЕЕ </vt:lpstr>
      <vt:lpstr>1 УРОВЕНЬ</vt:lpstr>
      <vt:lpstr>ВПЕРЁД ! К    ПОБЕДЕ !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1 УРОВЕНЬ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1 УРОВЕНЬ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1 УРОВЕНЬ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1 УРОВЕНЬ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1 УРОВЕНЬ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1 УРОВЕНЬ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1 УРОВЕНЬ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1 УРОВЕНЬ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1 УРОВЕНЬ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1 УРОВЕНЬ</vt:lpstr>
      <vt:lpstr>Слайд 139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Gamer's</dc:creator>
  <cp:lastModifiedBy>viki</cp:lastModifiedBy>
  <cp:revision>52</cp:revision>
  <dcterms:created xsi:type="dcterms:W3CDTF">2010-09-22T07:13:59Z</dcterms:created>
  <dcterms:modified xsi:type="dcterms:W3CDTF">2010-10-06T13:34:05Z</dcterms:modified>
</cp:coreProperties>
</file>