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7" r:id="rId2"/>
    <p:sldId id="272" r:id="rId3"/>
    <p:sldId id="259" r:id="rId4"/>
    <p:sldId id="264" r:id="rId5"/>
    <p:sldId id="260" r:id="rId6"/>
    <p:sldId id="269" r:id="rId7"/>
    <p:sldId id="270" r:id="rId8"/>
    <p:sldId id="27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CC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D0AAE-859C-455C-A4F5-CE1EDCDB03C8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326C6-BE8E-480D-8099-0455FF82A1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209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68E36B1-A602-4D12-9C6C-AA62568E89DA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77B148-6849-4D84-B6BD-BCE3265D9BE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 </a:t>
            </a:r>
            <a:r>
              <a:rPr lang="ru-RU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endParaRPr lang="ru-RU" sz="6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Программа: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России»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Батомункуева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Анатольевна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rabochaya-tetrad-uchebnik.com/matematika/uchebnik_matematika_3_klass_moro_chastj_1/1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3559">
            <a:off x="1050939" y="3547438"/>
            <a:ext cx="2457208" cy="300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3.depositphotos.com/7843760/13013/v/950/depositphotos_130133202-stock-illustration-illustration-of-owl-teacher-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656" y="3549734"/>
            <a:ext cx="4702344" cy="32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0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6</a:t>
            </a:r>
            <a:r>
              <a:rPr lang="ru-RU" sz="4800" b="1" dirty="0">
                <a:solidFill>
                  <a:srgbClr val="FF0000"/>
                </a:solidFill>
              </a:rPr>
              <a:t>, 28, 15, 9, 18, 48, 36, 8</a:t>
            </a:r>
          </a:p>
        </p:txBody>
      </p:sp>
      <p:pic>
        <p:nvPicPr>
          <p:cNvPr id="4" name="Picture 2" descr="https://mtdata.ru/u14/photo5319/20966391728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020" y="2699362"/>
            <a:ext cx="3688452" cy="351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62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РАБОТА В КАРТОЧКАХ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2*9=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3*8=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4*7=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..*..=        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5*6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30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..*..=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6*5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30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7*4=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8*3=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9*2=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24" y="1412776"/>
            <a:ext cx="720080" cy="68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15286"/>
            <a:ext cx="720080" cy="68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24" y="2564904"/>
            <a:ext cx="720080" cy="68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524" y="4149080"/>
            <a:ext cx="720080" cy="68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058" y="4725144"/>
            <a:ext cx="720080" cy="68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24" y="5409220"/>
            <a:ext cx="720080" cy="68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15286"/>
            <a:ext cx="2232248" cy="157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banner2.cleanpng.com/20180425/asw/kisspng-leaf-clip-art-5ae09580dcebe3.5691835915246677769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652" y="3717032"/>
            <a:ext cx="2232248" cy="176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mtdata.ru/u14/photo5319/20966391728-0/original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020" y="2699362"/>
            <a:ext cx="3688452" cy="351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8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0.17257 0.01458 C 0.20886 0.01782 0.26337 0.01991 0.31997 0.01991 C 0.38438 0.01991 0.43577 0.01782 0.47205 0.01458 L 0.64584 0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2" y="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15191 0.04051 C 0.18368 0.04977 0.23143 0.05486 0.28108 0.05486 C 0.3375 0.05486 0.38299 0.04977 0.41476 0.04051 L 0.56702 -2.59259E-6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51" y="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2361 L 0.13663 0.03611 C 0.16527 0.03889 0.20816 0.04074 0.25277 0.04074 C 0.30382 0.04074 0.34461 0.03889 0.37326 0.03611 L 0.51024 0.02361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3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3935 L 0.10399 0.04491 C 0.12587 0.06412 0.15851 0.07477 0.19271 0.07477 C 0.2316 0.07477 0.26268 0.06412 0.28455 0.04491 L 0.38889 -0.03935 " pathEditMode="relative" rAng="0" ptsTypes="FffFF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4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764 L 0.11042 0.03796 C 0.13351 0.04838 0.16806 0.05393 0.20417 0.05393 C 0.24532 0.05393 0.2783 0.04838 0.30139 0.03796 L 0.41198 -0.00764 " pathEditMode="relative" rAng="0" ptsTypes="FffFF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0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2916 L 0.10902 0.07847 C 0.13211 0.08958 0.16632 0.09583 0.20208 0.09583 C 0.24288 0.09583 0.27552 0.08958 0.29861 0.07847 L 0.40798 0.02916 " pathEditMode="relative" rAng="0" ptsTypes="FffFF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99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5555 L 0.29532 -0.2969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18 -0.01204 L 0.02274 0.17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ds03.infourok.ru/uploads/ex/124a/00051b59-a62c31cc/3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mtdata.ru/u14/photo5319/20966391728-0/origina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57618" y="4674820"/>
            <a:ext cx="335346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63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№2 </a:t>
            </a:r>
            <a:r>
              <a:rPr lang="ru-RU" dirty="0" err="1">
                <a:solidFill>
                  <a:srgbClr val="002060"/>
                </a:solidFill>
              </a:rPr>
              <a:t>стр</a:t>
            </a:r>
            <a:r>
              <a:rPr lang="ru-RU" dirty="0">
                <a:solidFill>
                  <a:srgbClr val="002060"/>
                </a:solidFill>
              </a:rPr>
              <a:t> 40.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192" y="1556792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7*5=35    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45:9=5      24: 8= 3     3*9+ (21-4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)=44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5*9=45    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35:5=7      27: 9=3      18: (16-7)* 2=4</a:t>
            </a:r>
          </a:p>
          <a:p>
            <a:endParaRPr lang="ru-RU" dirty="0"/>
          </a:p>
        </p:txBody>
      </p:sp>
      <p:pic>
        <p:nvPicPr>
          <p:cNvPr id="6" name="Picture 2" descr="https://mtdata.ru/u14/photo5319/20966391728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1008"/>
            <a:ext cx="3600400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44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/>
              </a:rPr>
              <a:t>Закрасьте числа, которые делятся на 5: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3259051"/>
              </p:ext>
            </p:extLst>
          </p:nvPr>
        </p:nvGraphicFramePr>
        <p:xfrm>
          <a:off x="304800" y="1554163"/>
          <a:ext cx="868680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40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40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40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0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/>
              </a:rPr>
              <a:t>Закрасьте числа, которые делятся на 5: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5821777"/>
              </p:ext>
            </p:extLst>
          </p:nvPr>
        </p:nvGraphicFramePr>
        <p:xfrm>
          <a:off x="304800" y="1554163"/>
          <a:ext cx="868680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40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40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843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ds05.infourok.ru/uploads/ex/09b4/00065ecb-201d707b/hello_html_m37a4c5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15"/>
            <a:ext cx="925150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24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3.infourok.ru/uploads/ex/035c/0004d1d3-80708861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75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27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203</TotalTime>
  <Words>140</Words>
  <Application>Microsoft Office PowerPoint</Application>
  <PresentationFormat>Экран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 Урок  Математики</vt:lpstr>
      <vt:lpstr>Презентация PowerPoint</vt:lpstr>
      <vt:lpstr>РАБОТА В КАРТОЧКАХ</vt:lpstr>
      <vt:lpstr>Презентация PowerPoint</vt:lpstr>
      <vt:lpstr>№2 стр 40. </vt:lpstr>
      <vt:lpstr>Закрасьте числа, которые делятся на 5:</vt:lpstr>
      <vt:lpstr>Закрасьте числа, которые делятся на 5: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Microsoft</cp:lastModifiedBy>
  <cp:revision>17</cp:revision>
  <dcterms:created xsi:type="dcterms:W3CDTF">2020-10-13T12:05:03Z</dcterms:created>
  <dcterms:modified xsi:type="dcterms:W3CDTF">2021-02-07T12:00:26Z</dcterms:modified>
</cp:coreProperties>
</file>