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6" r:id="rId2"/>
    <p:sldId id="264" r:id="rId3"/>
    <p:sldId id="262" r:id="rId4"/>
    <p:sldId id="263" r:id="rId5"/>
    <p:sldId id="261" r:id="rId6"/>
    <p:sldId id="276" r:id="rId7"/>
    <p:sldId id="277" r:id="rId8"/>
    <p:sldId id="260" r:id="rId9"/>
    <p:sldId id="259" r:id="rId10"/>
    <p:sldId id="258" r:id="rId11"/>
    <p:sldId id="281" r:id="rId12"/>
    <p:sldId id="273" r:id="rId13"/>
    <p:sldId id="272" r:id="rId14"/>
    <p:sldId id="275" r:id="rId15"/>
    <p:sldId id="280" r:id="rId16"/>
    <p:sldId id="270" r:id="rId17"/>
    <p:sldId id="278" r:id="rId18"/>
    <p:sldId id="274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microsoft.com/office/2007/relationships/media" Target="../media/media1.mp3"/><Relationship Id="rId7" Type="http://schemas.openxmlformats.org/officeDocument/2006/relationships/image" Target="../media/image9.tiff"/><Relationship Id="rId2" Type="http://schemas.openxmlformats.org/officeDocument/2006/relationships/audio" Target="file:///C:\Users\&#1047;&#1086;&#1103;\Desktop\&#1053;&#1086;&#1074;&#1072;&#1103;%20&#1087;&#1072;&#1087;&#1082;&#1072;\&#1050;&#1086;&#1088;&#1085;&#1080;&#1083;&#1086;&#1074;&#1072;%20&#1047;.&#1057;.%20&#1057;&#1086;&#1088;&#1091;&#1082;%20&#1041;&#1086;&#1083;&#1083;&#1091;&#1088;%20&#1074;%20&#1048;&#1043;&#1048;%2011.02.14\12%20&#1055;&#1077;&#1089;&#1085;&#1103;%20&#1057;&#1086;&#1088;&#1091;&#1082;-&#1041;&#1086;&#1083;&#1083;&#1091;&#1088;&#1072;%20&#1080;&#1079;%20&#1086;&#1083;&#1086;&#1085;&#1093;&#1086;%20&#1053;&#1100;&#1091;&#1088;&#1075;&#1091;&#1085;%20&#1041;&#1086;&#1086;&#1090;&#1091;&#1088;.mp3" TargetMode="External"/><Relationship Id="rId1" Type="http://schemas.microsoft.com/office/2007/relationships/media" Target="file:///C:\Users\&#1047;&#1086;&#1103;\Desktop\&#1053;&#1086;&#1074;&#1072;&#1103;%20&#1087;&#1072;&#1087;&#1082;&#1072;\&#1050;&#1086;&#1088;&#1085;&#1080;&#1083;&#1086;&#1074;&#1072;%20&#1047;.&#1057;.%20&#1057;&#1086;&#1088;&#1091;&#1082;%20&#1041;&#1086;&#1083;&#1083;&#1091;&#1088;%20&#1074;%20&#1048;&#1043;&#1048;%2011.02.14\12%20&#1055;&#1077;&#1089;&#1085;&#1103;%20&#1057;&#1086;&#1088;&#1091;&#1082;-&#1041;&#1086;&#1083;&#1083;&#1091;&#1088;&#1072;%20&#1080;&#1079;%20&#1086;&#1083;&#1086;&#1085;&#1093;&#1086;%20&#1053;&#1100;&#1091;&#1088;&#1075;&#1091;&#1085;%20&#1041;&#1086;&#1086;&#1090;&#1091;&#1088;.mp3" TargetMode="External"/><Relationship Id="rId6" Type="http://schemas.openxmlformats.org/officeDocument/2006/relationships/image" Target="../media/image8.tiff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2.png"/><Relationship Id="rId4" Type="http://schemas.openxmlformats.org/officeDocument/2006/relationships/audio" Target="../media/media1.mp3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Обработка для баяна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(Учебно-методическое пособие)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88840"/>
            <a:ext cx="7772400" cy="144016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58000" dir="5400000" sy="-100000" algn="bl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Ритмы Арктики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931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Сорук Боллур\Сорук Боллур\Сорук Боллур_0001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1600200"/>
            <a:ext cx="2786082" cy="3882157"/>
          </a:xfrm>
          <a:prstGeom prst="rect">
            <a:avLst/>
          </a:prstGeom>
          <a:noFill/>
        </p:spPr>
      </p:pic>
      <p:pic>
        <p:nvPicPr>
          <p:cNvPr id="3" name="Picture 3" descr="C:\Documents and Settings\Admin\Рабочий стол\Сорук Боллур\Сорук Боллур\Сорук Боллур_0002.t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21329" y="1571612"/>
            <a:ext cx="2788664" cy="3929090"/>
          </a:xfrm>
          <a:prstGeom prst="rect">
            <a:avLst/>
          </a:prstGeom>
          <a:noFill/>
        </p:spPr>
      </p:pic>
      <p:pic>
        <p:nvPicPr>
          <p:cNvPr id="4" name="Picture 4" descr="C:\Documents and Settings\Admin\Рабочий стол\Сорук Боллур\Сорук Боллур\Сорук Боллур_0003.t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22312" y="1571612"/>
            <a:ext cx="2807406" cy="1889784"/>
          </a:xfrm>
          <a:prstGeom prst="rect">
            <a:avLst/>
          </a:prstGeom>
          <a:noFill/>
        </p:spPr>
      </p:pic>
      <p:pic>
        <p:nvPicPr>
          <p:cNvPr id="5" name="12 Песня Сорук-Боллура из олонхо Ньургун Бооту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7000892" y="3857628"/>
            <a:ext cx="304800" cy="304800"/>
          </a:xfrm>
          <a:prstGeom prst="rect">
            <a:avLst/>
          </a:prstGeom>
        </p:spPr>
      </p:pic>
      <p:pic>
        <p:nvPicPr>
          <p:cNvPr id="6" name="зоя вариана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7053282" y="4643446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86000" y="188640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Песня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Сорук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Боллур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оперы-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олонхо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М.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Жиркова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Литинского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Нюргун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Боотур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>(транскрипция для баяна З. Корниловой)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191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4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51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Фомина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реке</a:t>
            </a:r>
            <a:r>
              <a:rPr lang="ru-RU" sz="2800" dirty="0" smtClean="0"/>
              <a:t>»</a:t>
            </a:r>
            <a:endParaRPr lang="ru-RU" sz="2800" dirty="0"/>
          </a:p>
        </p:txBody>
      </p:sp>
      <p:pic>
        <p:nvPicPr>
          <p:cNvPr id="4" name="Объект 3" descr="6.jpg"/>
          <p:cNvPicPr>
            <a:picLocks noGrp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9" r="3846" b="3759"/>
          <a:stretch/>
        </p:blipFill>
        <p:spPr bwMode="auto">
          <a:xfrm>
            <a:off x="1763688" y="476672"/>
            <a:ext cx="5976663" cy="36724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182947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Вниз по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Пенжино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реке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Зоя\Desktop\методичка\Вниз по Пенжино реке_0001.bmp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308" y="731838"/>
            <a:ext cx="2831684" cy="347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Зоя\Desktop\методичка\Вниз по Пенжино реке_0002.bmp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692697"/>
            <a:ext cx="3346450" cy="2304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8338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4437112"/>
            <a:ext cx="6512511" cy="1143000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Танец девушек из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Ялпуса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Рис. Н. Фомина «</a:t>
            </a:r>
            <a:r>
              <a:rPr lang="ru-RU" sz="28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Зойкин </a:t>
            </a: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любимец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Зоя\Desktop\методичка\манси.bmp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957" y="731838"/>
            <a:ext cx="2500995" cy="347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http://etnic.ru/photos1/nils/tn4.jpg"/>
          <p:cNvPicPr>
            <a:picLocks noGrp="1"/>
          </p:cNvPicPr>
          <p:nvPr>
            <p:ph sz="quarter" idx="1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4" t="6722" r="8157" b="7034"/>
          <a:stretch/>
        </p:blipFill>
        <p:spPr bwMode="auto">
          <a:xfrm>
            <a:off x="4872752" y="764704"/>
            <a:ext cx="2890995" cy="33843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16887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Эвенская народная песня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Зоя\Desktop\методичка\Эвенская.bmp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764704"/>
            <a:ext cx="2761800" cy="347503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925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Фомина «</a:t>
            </a:r>
            <a:r>
              <a:rPr lang="ru-RU" sz="28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Охотница ханты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8.jpg"/>
          <p:cNvPicPr>
            <a:picLocks noGrp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" t="3226" r="3076" b="5161"/>
          <a:stretch/>
        </p:blipFill>
        <p:spPr bwMode="auto">
          <a:xfrm>
            <a:off x="1691681" y="980728"/>
            <a:ext cx="6336704" cy="309634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11625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Чигейтынуп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Зоя\Desktop\методичка\Чигейтынуп_0001.bmp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274" y="731838"/>
            <a:ext cx="2325901" cy="347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Зоя\Desktop\методичка\Чигейтынуп_0002.bmp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36712"/>
            <a:ext cx="3346450" cy="864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7525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Фанталов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Мать-</a:t>
            </a:r>
            <a:r>
              <a:rPr lang="ru-RU" sz="2800" b="0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Калтась</a:t>
            </a: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Акварель </a:t>
            </a:r>
            <a:r>
              <a:rPr lang="ru-RU" sz="28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изображает </a:t>
            </a:r>
            <a:r>
              <a:rPr lang="ru-RU" sz="2800" b="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Калтась-экву</a:t>
            </a:r>
            <a:r>
              <a:rPr lang="ru-RU" sz="2800" b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Богиню земли народов ханты и манси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4" name="Объект 3" descr="Акварель изображает Калтась-экву - Богиню земли народов ханты и манси"/>
          <p:cNvPicPr>
            <a:picLocks noGrp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6"/>
          <a:stretch/>
        </p:blipFill>
        <p:spPr bwMode="auto">
          <a:xfrm>
            <a:off x="2123728" y="692696"/>
            <a:ext cx="5760640" cy="33123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950653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Алеуточка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Зоя\Desktop\методичка\Алеуточка_0001.bmp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837" y="731838"/>
            <a:ext cx="2615131" cy="347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C:\Users\Зоя\Desktop\методичка\Алеуточка_0002.bmp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5" y="764704"/>
            <a:ext cx="3346450" cy="32399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38553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 внимание !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20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Президентом Республики Саха (Якутия) Е.А. Борисовым 2014 год был объявлен Годом Арктики.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35 - летний Юбилей Союзу композиторов Якутии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«Музыка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всех».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этим,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изучения, развития и популяризации культуры народов Арктики становится весьма актуальным. </a:t>
            </a:r>
          </a:p>
          <a:p>
            <a:pPr>
              <a:buFont typeface="Wingdings" panose="05000000000000000000" pitchFamily="2" charset="2"/>
              <a:buChar char="v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22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издания: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9632" y="764704"/>
            <a:ext cx="6400800" cy="34747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сохранение у подрастающего поколения любви к родной традиционной культуре, а также внедрение их в массы, использование музыкальной культуры и искусства малочисленных народов севера в воспитательных, образовательных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362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музыкального фольклора народов Арктики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Собирание нотных материалов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исполнительской редакции, обработок и транскрипций для баяна исследовательских </a:t>
            </a:r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нотировок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,фольклорных произведений, а также переложение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фортепианных произведений. 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44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Ожидаемый результат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асширение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пополнение  фольклорного репертуара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исполнителя-баяниста 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программе дополнительного образования с региональным компонентом для детских школ искусств, а также учреждений среднего и высшего профессионального образования в сфере культуры и искусства.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снабжение нотным материалом для концертмейстеров в отделении и на кафедре хореографии 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 «Народные танцы», «Танцы народов Севера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Расшифровка фольклорного текста и его дальнейшая аранжировка в классический стандарт дает, возможность приобщить материал для дальнейшего рассмотрения в виде инструментовки в различных оркестровых группах, то есть для оркестра народных инструментов.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67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 А. Степанов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«Верхний мир»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http://yakutia.info/sites/default/files/%D0%B1%D0%BE%D0%BE%D1%82%D1%83%D1%80-2.jpg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31838"/>
            <a:ext cx="5904656" cy="35612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9898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Транскрипция песни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Айыы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Умсуур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Уда5ан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нЬУРГУН БООТУР2_0001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767" y="764704"/>
            <a:ext cx="1724089" cy="344217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 descr="нЬУРГУН БООТУР2_0002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764704"/>
            <a:ext cx="1584176" cy="34030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нЬУРГУН БООТУР2_000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764704"/>
            <a:ext cx="1728192" cy="338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нЬУРГУН БООТУР2_000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764704"/>
            <a:ext cx="1869766" cy="33175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7964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орук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Боллур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И.Ю.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Пестрякова</a:t>
            </a:r>
            <a:endParaRPr lang="ru-RU" sz="28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692696"/>
            <a:ext cx="3209873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6387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Нотировка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песни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Сорук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Боллура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выполненная музыковедами Э.Е. Алексеевым и Н.Н. Николаевой из книги «Образцы якутского песенного фольклора» (Якутск, 1981)</a:t>
            </a:r>
            <a:endParaRPr lang="ru-RU" sz="1800" dirty="0"/>
          </a:p>
        </p:txBody>
      </p:sp>
      <p:pic>
        <p:nvPicPr>
          <p:cNvPr id="4" name="Picture 2" descr="F:\Сорук боллур Э.Алексеев.jp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/>
          <a:srcRect l="1" t="19560" r="28840" b="20126"/>
          <a:stretch/>
        </p:blipFill>
        <p:spPr bwMode="auto">
          <a:xfrm rot="5400000">
            <a:off x="3496906" y="471647"/>
            <a:ext cx="2703239" cy="38654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941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338</TotalTime>
  <Words>302</Words>
  <Application>Microsoft Office PowerPoint</Application>
  <PresentationFormat>Экран (4:3)</PresentationFormat>
  <Paragraphs>33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 Ритмы Арктики                </vt:lpstr>
      <vt:lpstr>Актуальность</vt:lpstr>
      <vt:lpstr>Цель издания: </vt:lpstr>
      <vt:lpstr>Задачи</vt:lpstr>
      <vt:lpstr>Ожидаемый результат</vt:lpstr>
      <vt:lpstr>Т. А. Степанов  «Верхний мир»</vt:lpstr>
      <vt:lpstr>Транскрипция песни Айыы Умсуур Уда5ан</vt:lpstr>
      <vt:lpstr>Cорук Боллур.  Рис. И.Ю. Пестрякова</vt:lpstr>
      <vt:lpstr>Нотировка песни Сорук Боллура, выполненная музыковедами Э.Е. Алексеевым и Н.Н. Николаевой из книги «Образцы якутского песенного фольклора» (Якутск, 1981)</vt:lpstr>
      <vt:lpstr>Презентация PowerPoint</vt:lpstr>
      <vt:lpstr>Рис. Н. Фомина  «На реке»</vt:lpstr>
      <vt:lpstr>Вниз по Пенжино реке</vt:lpstr>
      <vt:lpstr>Танец девушек из Ялпуса.  Рис. Н. Фомина «Зойкин любимец» </vt:lpstr>
      <vt:lpstr>Эвенская народная песня</vt:lpstr>
      <vt:lpstr>Рис. Н. Фомина «Охотница ханты»</vt:lpstr>
      <vt:lpstr>Чигейтынуп</vt:lpstr>
      <vt:lpstr>А. Фанталов «Мать-Калтась. Акварель изображает Калтась-экву - Богиню земли народов ханты и манси »</vt:lpstr>
      <vt:lpstr>Алеуточка</vt:lpstr>
      <vt:lpstr>Спасибо за 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       Ритмы Арктики        </dc:title>
  <dc:creator>Зоя</dc:creator>
  <cp:lastModifiedBy>Зоя</cp:lastModifiedBy>
  <cp:revision>24</cp:revision>
  <dcterms:created xsi:type="dcterms:W3CDTF">2014-11-19T15:02:56Z</dcterms:created>
  <dcterms:modified xsi:type="dcterms:W3CDTF">2015-10-27T11:26:54Z</dcterms:modified>
</cp:coreProperties>
</file>