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71480"/>
            <a:ext cx="6915176" cy="5067320"/>
          </a:xfrm>
        </p:spPr>
        <p:txBody>
          <a:bodyPr>
            <a:normAutofit/>
          </a:bodyPr>
          <a:lstStyle/>
          <a:p>
            <a:endParaRPr 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винтом пустилась в пляс, </a:t>
            </a:r>
            <a:b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тот, кружась, в доске увяз! 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7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2015-11-10T19:34:06Z</dcterms:created>
  <dcterms:modified xsi:type="dcterms:W3CDTF">2015-11-10T19:54:23Z</dcterms:modified>
</cp:coreProperties>
</file>