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9"/>
  </p:notesMasterIdLst>
  <p:sldIdLst>
    <p:sldId id="307" r:id="rId2"/>
    <p:sldId id="309" r:id="rId3"/>
    <p:sldId id="308" r:id="rId4"/>
    <p:sldId id="256" r:id="rId5"/>
    <p:sldId id="310" r:id="rId6"/>
    <p:sldId id="260" r:id="rId7"/>
    <p:sldId id="311" r:id="rId8"/>
    <p:sldId id="270" r:id="rId9"/>
    <p:sldId id="314" r:id="rId10"/>
    <p:sldId id="259" r:id="rId11"/>
    <p:sldId id="313" r:id="rId12"/>
    <p:sldId id="315" r:id="rId13"/>
    <p:sldId id="266" r:id="rId14"/>
    <p:sldId id="312" r:id="rId15"/>
    <p:sldId id="257" r:id="rId16"/>
    <p:sldId id="258" r:id="rId17"/>
    <p:sldId id="261" r:id="rId18"/>
  </p:sldIdLst>
  <p:sldSz cx="9144000" cy="5143500" type="screen16x9"/>
  <p:notesSz cx="6858000" cy="9144000"/>
  <p:embeddedFontLst>
    <p:embeddedFont>
      <p:font typeface="Figtree" panose="020B0604020202020204" charset="0"/>
      <p:regular r:id="rId20"/>
      <p:bold r:id="rId21"/>
      <p:italic r:id="rId22"/>
      <p:boldItalic r:id="rId23"/>
    </p:embeddedFont>
    <p:embeddedFont>
      <p:font typeface="Figtree ExtraBold" panose="020B0604020202020204" charset="0"/>
      <p:bold r:id="rId24"/>
      <p:boldItalic r:id="rId25"/>
    </p:embeddedFont>
    <p:embeddedFont>
      <p:font typeface="Figtree Medium" panose="020B0604020202020204" charset="0"/>
      <p:regular r:id="rId26"/>
      <p:bold r:id="rId27"/>
      <p:italic r:id="rId28"/>
      <p:boldItalic r:id="rId29"/>
    </p:embeddedFont>
    <p:embeddedFont>
      <p:font typeface="Helvetica" panose="020B0604020202020204" pitchFamily="34" charset="0"/>
      <p:regular r:id="rId30"/>
      <p:bold r:id="rId31"/>
      <p:italic r:id="rId32"/>
      <p:boldItalic r:id="rId33"/>
    </p:embeddedFont>
    <p:embeddedFont>
      <p:font typeface="Open Sans" panose="020B0606030504020204" pitchFamily="34" charset="0"/>
      <p:regular r:id="rId34"/>
      <p:bold r:id="rId35"/>
      <p:italic r:id="rId36"/>
      <p:boldItalic r:id="rId37"/>
    </p:embeddedFont>
    <p:embeddedFont>
      <p:font typeface="Questrial" pitchFamily="2" charset="0"/>
      <p:regular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53BF9AA-4AC1-4F83-9E3E-8CCBC4FE01B2}">
  <a:tblStyle styleId="{453BF9AA-4AC1-4F83-9E3E-8CCBC4FE01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presProps" Target="presProps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1bf8d60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d1bf8d60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0f41e1924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0f41e1924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>
          <a:extLst>
            <a:ext uri="{FF2B5EF4-FFF2-40B4-BE49-F238E27FC236}">
              <a16:creationId xmlns:a16="http://schemas.microsoft.com/office/drawing/2014/main" id="{E29010A6-9A22-E6EB-8CF2-A920AA691A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0f41e19245_0_19:notes">
            <a:extLst>
              <a:ext uri="{FF2B5EF4-FFF2-40B4-BE49-F238E27FC236}">
                <a16:creationId xmlns:a16="http://schemas.microsoft.com/office/drawing/2014/main" id="{F60861C2-46FF-01CE-12D1-378CE3B95F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0f41e19245_0_19:notes">
            <a:extLst>
              <a:ext uri="{FF2B5EF4-FFF2-40B4-BE49-F238E27FC236}">
                <a16:creationId xmlns:a16="http://schemas.microsoft.com/office/drawing/2014/main" id="{2DC095E4-A402-AA27-0339-0AEBBDC919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9023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20f41e19245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6" name="Google Shape;706;g20f41e19245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0f41e1924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0f41e1924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d1bf8d60a4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d1bf8d60a4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d1bf8d60a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d1bf8d60a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d1bf8d60a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d1bf8d60a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2fc2de9d9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2fc2de9d97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41825" y="1268150"/>
            <a:ext cx="4361100" cy="207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000"/>
              <a:buFont typeface="Figtree ExtraBold"/>
              <a:buNone/>
              <a:defRPr sz="5000" b="0"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41825" y="3461604"/>
            <a:ext cx="43611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oogle Shape;170;p24"/>
          <p:cNvGrpSpPr/>
          <p:nvPr/>
        </p:nvGrpSpPr>
        <p:grpSpPr>
          <a:xfrm>
            <a:off x="1600" y="-6350"/>
            <a:ext cx="9142400" cy="5143500"/>
            <a:chOff x="1600" y="-6350"/>
            <a:chExt cx="9142400" cy="5143500"/>
          </a:xfrm>
        </p:grpSpPr>
        <p:sp>
          <p:nvSpPr>
            <p:cNvPr id="171" name="Google Shape;171;p24"/>
            <p:cNvSpPr/>
            <p:nvPr/>
          </p:nvSpPr>
          <p:spPr>
            <a:xfrm>
              <a:off x="1600" y="-6350"/>
              <a:ext cx="7116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2" name="Google Shape;172;p24"/>
            <p:cNvSpPr/>
            <p:nvPr/>
          </p:nvSpPr>
          <p:spPr>
            <a:xfrm>
              <a:off x="8432400" y="-6350"/>
              <a:ext cx="7116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5"/>
          <p:cNvGrpSpPr/>
          <p:nvPr/>
        </p:nvGrpSpPr>
        <p:grpSpPr>
          <a:xfrm>
            <a:off x="-6450" y="0"/>
            <a:ext cx="9156900" cy="5143500"/>
            <a:chOff x="-6450" y="0"/>
            <a:chExt cx="9156900" cy="5143500"/>
          </a:xfrm>
        </p:grpSpPr>
        <p:sp>
          <p:nvSpPr>
            <p:cNvPr id="175" name="Google Shape;175;p25"/>
            <p:cNvSpPr/>
            <p:nvPr/>
          </p:nvSpPr>
          <p:spPr>
            <a:xfrm rot="5400000">
              <a:off x="4435500" y="-4441950"/>
              <a:ext cx="273000" cy="915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6" name="Google Shape;176;p25"/>
            <p:cNvSpPr/>
            <p:nvPr/>
          </p:nvSpPr>
          <p:spPr>
            <a:xfrm rot="5400000">
              <a:off x="4435500" y="428550"/>
              <a:ext cx="273000" cy="915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606575" y="2316449"/>
            <a:ext cx="4597800" cy="89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6563025" y="1208850"/>
            <a:ext cx="1641300" cy="11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Figtree ExtraBold"/>
              <a:buNone/>
              <a:defRPr sz="6000"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606575" y="3186786"/>
            <a:ext cx="4597800" cy="4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34" name="Google Shape;34;p6"/>
          <p:cNvGrpSpPr/>
          <p:nvPr/>
        </p:nvGrpSpPr>
        <p:grpSpPr>
          <a:xfrm>
            <a:off x="1600" y="-6350"/>
            <a:ext cx="9142400" cy="5143500"/>
            <a:chOff x="1600" y="-6350"/>
            <a:chExt cx="9142400" cy="5143500"/>
          </a:xfrm>
        </p:grpSpPr>
        <p:sp>
          <p:nvSpPr>
            <p:cNvPr id="35" name="Google Shape;35;p6"/>
            <p:cNvSpPr/>
            <p:nvPr/>
          </p:nvSpPr>
          <p:spPr>
            <a:xfrm>
              <a:off x="16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6" name="Google Shape;36;p6"/>
            <p:cNvSpPr/>
            <p:nvPr/>
          </p:nvSpPr>
          <p:spPr>
            <a:xfrm>
              <a:off x="88008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cxnSp>
        <p:nvCxnSpPr>
          <p:cNvPr id="37" name="Google Shape;37;p6"/>
          <p:cNvCxnSpPr/>
          <p:nvPr/>
        </p:nvCxnSpPr>
        <p:spPr>
          <a:xfrm>
            <a:off x="710875" y="539500"/>
            <a:ext cx="0" cy="417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321950" y="1350375"/>
            <a:ext cx="6500100" cy="9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1262203" y="2061175"/>
            <a:ext cx="2919300" cy="3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2"/>
          </p:nvPr>
        </p:nvSpPr>
        <p:spPr>
          <a:xfrm>
            <a:off x="4947926" y="2061175"/>
            <a:ext cx="2919300" cy="3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3"/>
          </p:nvPr>
        </p:nvSpPr>
        <p:spPr>
          <a:xfrm>
            <a:off x="1262203" y="3757301"/>
            <a:ext cx="2919300" cy="3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4"/>
          </p:nvPr>
        </p:nvSpPr>
        <p:spPr>
          <a:xfrm>
            <a:off x="4947926" y="3757301"/>
            <a:ext cx="2919300" cy="3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5"/>
          </p:nvPr>
        </p:nvSpPr>
        <p:spPr>
          <a:xfrm>
            <a:off x="1262204" y="2244725"/>
            <a:ext cx="29193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6"/>
          </p:nvPr>
        </p:nvSpPr>
        <p:spPr>
          <a:xfrm>
            <a:off x="4947924" y="2244725"/>
            <a:ext cx="29193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7"/>
          </p:nvPr>
        </p:nvSpPr>
        <p:spPr>
          <a:xfrm>
            <a:off x="1262204" y="3940900"/>
            <a:ext cx="29193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8"/>
          </p:nvPr>
        </p:nvSpPr>
        <p:spPr>
          <a:xfrm>
            <a:off x="4947924" y="3940900"/>
            <a:ext cx="29193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9" hasCustomPrompt="1"/>
          </p:nvPr>
        </p:nvSpPr>
        <p:spPr>
          <a:xfrm>
            <a:off x="1262204" y="1420975"/>
            <a:ext cx="954600" cy="417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13" hasCustomPrompt="1"/>
          </p:nvPr>
        </p:nvSpPr>
        <p:spPr>
          <a:xfrm>
            <a:off x="1262204" y="3117174"/>
            <a:ext cx="954600" cy="417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14" hasCustomPrompt="1"/>
          </p:nvPr>
        </p:nvSpPr>
        <p:spPr>
          <a:xfrm>
            <a:off x="4947925" y="1420975"/>
            <a:ext cx="954600" cy="417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15" hasCustomPrompt="1"/>
          </p:nvPr>
        </p:nvSpPr>
        <p:spPr>
          <a:xfrm>
            <a:off x="4947925" y="3117174"/>
            <a:ext cx="954600" cy="417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9pPr>
          </a:lstStyle>
          <a:p>
            <a:r>
              <a:t>xx%</a:t>
            </a:r>
          </a:p>
        </p:txBody>
      </p:sp>
      <p:cxnSp>
        <p:nvCxnSpPr>
          <p:cNvPr id="72" name="Google Shape;72;p13"/>
          <p:cNvCxnSpPr/>
          <p:nvPr/>
        </p:nvCxnSpPr>
        <p:spPr>
          <a:xfrm>
            <a:off x="710875" y="539500"/>
            <a:ext cx="0" cy="417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3" name="Google Shape;73;p13"/>
          <p:cNvGrpSpPr/>
          <p:nvPr/>
        </p:nvGrpSpPr>
        <p:grpSpPr>
          <a:xfrm>
            <a:off x="1600" y="-6350"/>
            <a:ext cx="9142400" cy="5143500"/>
            <a:chOff x="1600" y="-6350"/>
            <a:chExt cx="9142400" cy="5143500"/>
          </a:xfrm>
        </p:grpSpPr>
        <p:sp>
          <p:nvSpPr>
            <p:cNvPr id="74" name="Google Shape;74;p13"/>
            <p:cNvSpPr/>
            <p:nvPr/>
          </p:nvSpPr>
          <p:spPr>
            <a:xfrm>
              <a:off x="16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8008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1661900" y="3303450"/>
            <a:ext cx="54102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igtree ExtraBold"/>
              <a:buNone/>
              <a:defRPr b="0">
                <a:solidFill>
                  <a:schemeClr val="dk2"/>
                </a:solidFill>
                <a:latin typeface="Figtree ExtraBold"/>
                <a:ea typeface="Figtree ExtraBold"/>
                <a:cs typeface="Figtree ExtraBold"/>
                <a:sym typeface="Figtree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1"/>
          </p:nvPr>
        </p:nvSpPr>
        <p:spPr>
          <a:xfrm>
            <a:off x="1661900" y="1024025"/>
            <a:ext cx="5410200" cy="216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79" name="Google Shape;79;p14"/>
          <p:cNvGrpSpPr/>
          <p:nvPr/>
        </p:nvGrpSpPr>
        <p:grpSpPr>
          <a:xfrm>
            <a:off x="1600" y="-6350"/>
            <a:ext cx="9142400" cy="5143500"/>
            <a:chOff x="1600" y="-6350"/>
            <a:chExt cx="9142400" cy="5143500"/>
          </a:xfrm>
        </p:grpSpPr>
        <p:sp>
          <p:nvSpPr>
            <p:cNvPr id="80" name="Google Shape;80;p14"/>
            <p:cNvSpPr/>
            <p:nvPr/>
          </p:nvSpPr>
          <p:spPr>
            <a:xfrm>
              <a:off x="16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1" name="Google Shape;81;p14"/>
            <p:cNvSpPr/>
            <p:nvPr/>
          </p:nvSpPr>
          <p:spPr>
            <a:xfrm>
              <a:off x="88008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713225" y="1462975"/>
            <a:ext cx="4305300" cy="279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5" name="Google Shape;85;p15"/>
          <p:cNvGrpSpPr/>
          <p:nvPr/>
        </p:nvGrpSpPr>
        <p:grpSpPr>
          <a:xfrm>
            <a:off x="1600" y="-6350"/>
            <a:ext cx="9142400" cy="5143500"/>
            <a:chOff x="1600" y="-6350"/>
            <a:chExt cx="9142400" cy="5143500"/>
          </a:xfrm>
        </p:grpSpPr>
        <p:sp>
          <p:nvSpPr>
            <p:cNvPr id="86" name="Google Shape;86;p15"/>
            <p:cNvSpPr/>
            <p:nvPr/>
          </p:nvSpPr>
          <p:spPr>
            <a:xfrm>
              <a:off x="16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88008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cxnSp>
        <p:nvCxnSpPr>
          <p:cNvPr id="88" name="Google Shape;88;p15"/>
          <p:cNvCxnSpPr/>
          <p:nvPr/>
        </p:nvCxnSpPr>
        <p:spPr>
          <a:xfrm>
            <a:off x="710875" y="539500"/>
            <a:ext cx="0" cy="417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1"/>
          <p:cNvSpPr txBox="1">
            <a:spLocks noGrp="1"/>
          </p:cNvSpPr>
          <p:nvPr>
            <p:ph type="subTitle" idx="1"/>
          </p:nvPr>
        </p:nvSpPr>
        <p:spPr>
          <a:xfrm>
            <a:off x="1127300" y="2040775"/>
            <a:ext cx="1986000" cy="6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1"/>
          <p:cNvSpPr txBox="1">
            <a:spLocks noGrp="1"/>
          </p:cNvSpPr>
          <p:nvPr>
            <p:ph type="subTitle" idx="2"/>
          </p:nvPr>
        </p:nvSpPr>
        <p:spPr>
          <a:xfrm>
            <a:off x="3731350" y="2040775"/>
            <a:ext cx="1986000" cy="6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ubTitle" idx="3"/>
          </p:nvPr>
        </p:nvSpPr>
        <p:spPr>
          <a:xfrm>
            <a:off x="1127300" y="3778975"/>
            <a:ext cx="1986000" cy="6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4"/>
          </p:nvPr>
        </p:nvSpPr>
        <p:spPr>
          <a:xfrm>
            <a:off x="3731350" y="3778975"/>
            <a:ext cx="1986000" cy="6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5"/>
          </p:nvPr>
        </p:nvSpPr>
        <p:spPr>
          <a:xfrm>
            <a:off x="6335400" y="2040775"/>
            <a:ext cx="1986000" cy="6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ubTitle" idx="6"/>
          </p:nvPr>
        </p:nvSpPr>
        <p:spPr>
          <a:xfrm>
            <a:off x="6335400" y="3778975"/>
            <a:ext cx="1986000" cy="6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subTitle" idx="7"/>
          </p:nvPr>
        </p:nvSpPr>
        <p:spPr>
          <a:xfrm>
            <a:off x="1127300" y="1757051"/>
            <a:ext cx="1986000" cy="4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subTitle" idx="8"/>
          </p:nvPr>
        </p:nvSpPr>
        <p:spPr>
          <a:xfrm>
            <a:off x="3731350" y="1757051"/>
            <a:ext cx="1986000" cy="4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subTitle" idx="9"/>
          </p:nvPr>
        </p:nvSpPr>
        <p:spPr>
          <a:xfrm>
            <a:off x="1127300" y="3495201"/>
            <a:ext cx="1986000" cy="4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ubTitle" idx="13"/>
          </p:nvPr>
        </p:nvSpPr>
        <p:spPr>
          <a:xfrm>
            <a:off x="3731350" y="3495201"/>
            <a:ext cx="1986000" cy="4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subTitle" idx="14"/>
          </p:nvPr>
        </p:nvSpPr>
        <p:spPr>
          <a:xfrm>
            <a:off x="6335400" y="1757051"/>
            <a:ext cx="1986000" cy="4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subTitle" idx="15"/>
          </p:nvPr>
        </p:nvSpPr>
        <p:spPr>
          <a:xfrm>
            <a:off x="6335400" y="3495201"/>
            <a:ext cx="1986000" cy="4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000" b="1"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Figtree"/>
              <a:buNone/>
              <a:defRPr sz="2400" b="1"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grpSp>
        <p:nvGrpSpPr>
          <p:cNvPr id="154" name="Google Shape;154;p21"/>
          <p:cNvGrpSpPr/>
          <p:nvPr/>
        </p:nvGrpSpPr>
        <p:grpSpPr>
          <a:xfrm>
            <a:off x="1600" y="-6350"/>
            <a:ext cx="9142400" cy="5143500"/>
            <a:chOff x="1600" y="-6350"/>
            <a:chExt cx="9142400" cy="5143500"/>
          </a:xfrm>
        </p:grpSpPr>
        <p:sp>
          <p:nvSpPr>
            <p:cNvPr id="155" name="Google Shape;155;p21"/>
            <p:cNvSpPr/>
            <p:nvPr/>
          </p:nvSpPr>
          <p:spPr>
            <a:xfrm>
              <a:off x="16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56" name="Google Shape;156;p21"/>
            <p:cNvSpPr/>
            <p:nvPr/>
          </p:nvSpPr>
          <p:spPr>
            <a:xfrm>
              <a:off x="8800800" y="-6350"/>
              <a:ext cx="343200" cy="5143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cxnSp>
        <p:nvCxnSpPr>
          <p:cNvPr id="157" name="Google Shape;157;p21"/>
          <p:cNvCxnSpPr/>
          <p:nvPr/>
        </p:nvCxnSpPr>
        <p:spPr>
          <a:xfrm>
            <a:off x="710875" y="539500"/>
            <a:ext cx="0" cy="417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gtree"/>
              <a:buNone/>
              <a:defRPr sz="30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681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4" r:id="rId4"/>
    <p:sldLayoutId id="2147483658" r:id="rId5"/>
    <p:sldLayoutId id="2147483659" r:id="rId6"/>
    <p:sldLayoutId id="2147483660" r:id="rId7"/>
    <p:sldLayoutId id="2147483661" r:id="rId8"/>
    <p:sldLayoutId id="2147483667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kvideo.ru/video-218598140_45623955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yandex.ru/video/preview/9173690672033921522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C30B2-3AFE-CD5A-106A-803FDD20D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коллективом исполнителей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7D39CB34-5A2F-D70F-78EE-00619671D8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СПО</a:t>
            </a:r>
          </a:p>
        </p:txBody>
      </p:sp>
    </p:spTree>
    <p:extLst>
      <p:ext uri="{BB962C8B-B14F-4D97-AF65-F5344CB8AC3E}">
        <p14:creationId xmlns:p14="http://schemas.microsoft.com/office/powerpoint/2010/main" val="3623796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2"/>
          <p:cNvSpPr txBox="1">
            <a:spLocks noGrp="1"/>
          </p:cNvSpPr>
          <p:nvPr>
            <p:ph type="title"/>
          </p:nvPr>
        </p:nvSpPr>
        <p:spPr>
          <a:xfrm>
            <a:off x="3621461" y="1000030"/>
            <a:ext cx="4597800" cy="254941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Какие бывают конфликты?</a:t>
            </a:r>
            <a:endParaRPr dirty="0"/>
          </a:p>
        </p:txBody>
      </p:sp>
      <p:sp>
        <p:nvSpPr>
          <p:cNvPr id="296" name="Google Shape;296;p32"/>
          <p:cNvSpPr txBox="1">
            <a:spLocks noGrp="1"/>
          </p:cNvSpPr>
          <p:nvPr>
            <p:ph type="subTitle" idx="1"/>
          </p:nvPr>
        </p:nvSpPr>
        <p:spPr>
          <a:xfrm>
            <a:off x="3261300" y="3459169"/>
            <a:ext cx="4971781" cy="904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Определите вид конфликта по характеру участников  в представленных ситуациях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5 минут</a:t>
            </a:r>
            <a:endParaRPr dirty="0"/>
          </a:p>
        </p:txBody>
      </p:sp>
      <p:cxnSp>
        <p:nvCxnSpPr>
          <p:cNvPr id="298" name="Google Shape;298;p32"/>
          <p:cNvCxnSpPr/>
          <p:nvPr/>
        </p:nvCxnSpPr>
        <p:spPr>
          <a:xfrm>
            <a:off x="8430775" y="1208850"/>
            <a:ext cx="0" cy="2725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99" name="Google Shape;299;p32"/>
          <p:cNvGrpSpPr/>
          <p:nvPr/>
        </p:nvGrpSpPr>
        <p:grpSpPr>
          <a:xfrm>
            <a:off x="713225" y="775950"/>
            <a:ext cx="2835600" cy="3497627"/>
            <a:chOff x="713225" y="775950"/>
            <a:chExt cx="2835600" cy="3497627"/>
          </a:xfrm>
        </p:grpSpPr>
        <p:sp>
          <p:nvSpPr>
            <p:cNvPr id="300" name="Google Shape;300;p32"/>
            <p:cNvSpPr/>
            <p:nvPr/>
          </p:nvSpPr>
          <p:spPr>
            <a:xfrm>
              <a:off x="713225" y="1243825"/>
              <a:ext cx="2835600" cy="2835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01" name="Google Shape;301;p32"/>
            <p:cNvSpPr/>
            <p:nvPr/>
          </p:nvSpPr>
          <p:spPr>
            <a:xfrm>
              <a:off x="2835593" y="4036799"/>
              <a:ext cx="364463" cy="207300"/>
            </a:xfrm>
            <a:custGeom>
              <a:avLst/>
              <a:gdLst/>
              <a:ahLst/>
              <a:cxnLst/>
              <a:rect l="l" t="t" r="r" b="b"/>
              <a:pathLst>
                <a:path w="8469" h="4817" extrusionOk="0">
                  <a:moveTo>
                    <a:pt x="0" y="0"/>
                  </a:moveTo>
                  <a:lnTo>
                    <a:pt x="1119" y="4816"/>
                  </a:lnTo>
                  <a:lnTo>
                    <a:pt x="8468" y="4816"/>
                  </a:lnTo>
                  <a:lnTo>
                    <a:pt x="8468" y="4246"/>
                  </a:lnTo>
                  <a:lnTo>
                    <a:pt x="4291" y="1803"/>
                  </a:lnTo>
                  <a:lnTo>
                    <a:pt x="3766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2F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2"/>
            <p:cNvSpPr/>
            <p:nvPr/>
          </p:nvSpPr>
          <p:spPr>
            <a:xfrm>
              <a:off x="2856207" y="4112411"/>
              <a:ext cx="346776" cy="131687"/>
            </a:xfrm>
            <a:custGeom>
              <a:avLst/>
              <a:gdLst/>
              <a:ahLst/>
              <a:cxnLst/>
              <a:rect l="l" t="t" r="r" b="b"/>
              <a:pathLst>
                <a:path w="8058" h="3060" extrusionOk="0">
                  <a:moveTo>
                    <a:pt x="1" y="1"/>
                  </a:moveTo>
                  <a:lnTo>
                    <a:pt x="685" y="3059"/>
                  </a:lnTo>
                  <a:lnTo>
                    <a:pt x="8058" y="3059"/>
                  </a:lnTo>
                  <a:lnTo>
                    <a:pt x="8058" y="2489"/>
                  </a:lnTo>
                  <a:lnTo>
                    <a:pt x="3858" y="46"/>
                  </a:lnTo>
                  <a:cubicBezTo>
                    <a:pt x="3858" y="46"/>
                    <a:pt x="2260" y="731"/>
                    <a:pt x="1165" y="93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2"/>
            <p:cNvSpPr/>
            <p:nvPr/>
          </p:nvSpPr>
          <p:spPr>
            <a:xfrm>
              <a:off x="1966252" y="4034820"/>
              <a:ext cx="354651" cy="207300"/>
            </a:xfrm>
            <a:custGeom>
              <a:avLst/>
              <a:gdLst/>
              <a:ahLst/>
              <a:cxnLst/>
              <a:rect l="l" t="t" r="r" b="b"/>
              <a:pathLst>
                <a:path w="8241" h="4817" extrusionOk="0">
                  <a:moveTo>
                    <a:pt x="8241" y="1"/>
                  </a:moveTo>
                  <a:lnTo>
                    <a:pt x="4269" y="92"/>
                  </a:lnTo>
                  <a:lnTo>
                    <a:pt x="4178" y="1804"/>
                  </a:lnTo>
                  <a:lnTo>
                    <a:pt x="1" y="4246"/>
                  </a:lnTo>
                  <a:lnTo>
                    <a:pt x="1" y="4817"/>
                  </a:lnTo>
                  <a:lnTo>
                    <a:pt x="7373" y="4817"/>
                  </a:lnTo>
                  <a:lnTo>
                    <a:pt x="8241" y="1"/>
                  </a:lnTo>
                  <a:close/>
                </a:path>
              </a:pathLst>
            </a:custGeom>
            <a:solidFill>
              <a:srgbClr val="802F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2"/>
            <p:cNvSpPr/>
            <p:nvPr/>
          </p:nvSpPr>
          <p:spPr>
            <a:xfrm>
              <a:off x="1965218" y="4109485"/>
              <a:ext cx="339933" cy="132634"/>
            </a:xfrm>
            <a:custGeom>
              <a:avLst/>
              <a:gdLst/>
              <a:ahLst/>
              <a:cxnLst/>
              <a:rect l="l" t="t" r="r" b="b"/>
              <a:pathLst>
                <a:path w="7899" h="3082" extrusionOk="0">
                  <a:moveTo>
                    <a:pt x="7898" y="0"/>
                  </a:moveTo>
                  <a:cubicBezTo>
                    <a:pt x="7898" y="0"/>
                    <a:pt x="7487" y="639"/>
                    <a:pt x="6574" y="913"/>
                  </a:cubicBezTo>
                  <a:lnTo>
                    <a:pt x="4200" y="69"/>
                  </a:lnTo>
                  <a:lnTo>
                    <a:pt x="0" y="2511"/>
                  </a:lnTo>
                  <a:lnTo>
                    <a:pt x="0" y="3082"/>
                  </a:lnTo>
                  <a:lnTo>
                    <a:pt x="7373" y="3082"/>
                  </a:lnTo>
                  <a:lnTo>
                    <a:pt x="78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2"/>
            <p:cNvSpPr/>
            <p:nvPr/>
          </p:nvSpPr>
          <p:spPr>
            <a:xfrm>
              <a:off x="2078228" y="2118409"/>
              <a:ext cx="971558" cy="1939071"/>
            </a:xfrm>
            <a:custGeom>
              <a:avLst/>
              <a:gdLst/>
              <a:ahLst/>
              <a:cxnLst/>
              <a:rect l="l" t="t" r="r" b="b"/>
              <a:pathLst>
                <a:path w="22576" h="45058" extrusionOk="0">
                  <a:moveTo>
                    <a:pt x="4863" y="0"/>
                  </a:moveTo>
                  <a:cubicBezTo>
                    <a:pt x="1" y="18192"/>
                    <a:pt x="1074" y="44852"/>
                    <a:pt x="1074" y="44852"/>
                  </a:cubicBezTo>
                  <a:lnTo>
                    <a:pt x="6141" y="45058"/>
                  </a:lnTo>
                  <a:lnTo>
                    <a:pt x="9108" y="17576"/>
                  </a:lnTo>
                  <a:cubicBezTo>
                    <a:pt x="9303" y="17025"/>
                    <a:pt x="9712" y="16746"/>
                    <a:pt x="10113" y="16746"/>
                  </a:cubicBezTo>
                  <a:cubicBezTo>
                    <a:pt x="10510" y="16746"/>
                    <a:pt x="10901" y="17020"/>
                    <a:pt x="11071" y="17576"/>
                  </a:cubicBezTo>
                  <a:lnTo>
                    <a:pt x="17622" y="44738"/>
                  </a:lnTo>
                  <a:lnTo>
                    <a:pt x="22575" y="45058"/>
                  </a:lnTo>
                  <a:lnTo>
                    <a:pt x="17166" y="1758"/>
                  </a:lnTo>
                  <a:lnTo>
                    <a:pt x="48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2"/>
            <p:cNvSpPr/>
            <p:nvPr/>
          </p:nvSpPr>
          <p:spPr>
            <a:xfrm>
              <a:off x="2852291" y="2474993"/>
              <a:ext cx="12781" cy="53062"/>
            </a:xfrm>
            <a:custGeom>
              <a:avLst/>
              <a:gdLst/>
              <a:ahLst/>
              <a:cxnLst/>
              <a:rect l="l" t="t" r="r" b="b"/>
              <a:pathLst>
                <a:path w="297" h="1233" extrusionOk="0">
                  <a:moveTo>
                    <a:pt x="0" y="0"/>
                  </a:moveTo>
                  <a:lnTo>
                    <a:pt x="160" y="1233"/>
                  </a:lnTo>
                  <a:cubicBezTo>
                    <a:pt x="297" y="594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B6C5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2"/>
            <p:cNvSpPr/>
            <p:nvPr/>
          </p:nvSpPr>
          <p:spPr>
            <a:xfrm>
              <a:off x="2216756" y="2455326"/>
              <a:ext cx="642426" cy="142489"/>
            </a:xfrm>
            <a:custGeom>
              <a:avLst/>
              <a:gdLst/>
              <a:ahLst/>
              <a:cxnLst/>
              <a:rect l="l" t="t" r="r" b="b"/>
              <a:pathLst>
                <a:path w="14928" h="3311" extrusionOk="0">
                  <a:moveTo>
                    <a:pt x="0" y="1"/>
                  </a:moveTo>
                  <a:lnTo>
                    <a:pt x="0" y="1"/>
                  </a:lnTo>
                  <a:cubicBezTo>
                    <a:pt x="1278" y="777"/>
                    <a:pt x="4702" y="2603"/>
                    <a:pt x="9769" y="3196"/>
                  </a:cubicBezTo>
                  <a:cubicBezTo>
                    <a:pt x="10409" y="3287"/>
                    <a:pt x="10979" y="3310"/>
                    <a:pt x="11481" y="3310"/>
                  </a:cubicBezTo>
                  <a:cubicBezTo>
                    <a:pt x="13969" y="3310"/>
                    <a:pt x="14745" y="2443"/>
                    <a:pt x="14928" y="1690"/>
                  </a:cubicBezTo>
                  <a:lnTo>
                    <a:pt x="14768" y="457"/>
                  </a:lnTo>
                  <a:lnTo>
                    <a:pt x="11687" y="297"/>
                  </a:lnTo>
                  <a:lnTo>
                    <a:pt x="10751" y="274"/>
                  </a:lnTo>
                  <a:lnTo>
                    <a:pt x="3333" y="69"/>
                  </a:lnTo>
                  <a:lnTo>
                    <a:pt x="1712" y="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2"/>
            <p:cNvSpPr/>
            <p:nvPr/>
          </p:nvSpPr>
          <p:spPr>
            <a:xfrm>
              <a:off x="1224637" y="1568343"/>
              <a:ext cx="1035379" cy="485779"/>
            </a:xfrm>
            <a:custGeom>
              <a:avLst/>
              <a:gdLst/>
              <a:ahLst/>
              <a:cxnLst/>
              <a:rect l="l" t="t" r="r" b="b"/>
              <a:pathLst>
                <a:path w="24059" h="11288" extrusionOk="0">
                  <a:moveTo>
                    <a:pt x="18626" y="0"/>
                  </a:moveTo>
                  <a:cubicBezTo>
                    <a:pt x="18626" y="0"/>
                    <a:pt x="15981" y="5801"/>
                    <a:pt x="15780" y="5801"/>
                  </a:cubicBezTo>
                  <a:cubicBezTo>
                    <a:pt x="15777" y="5801"/>
                    <a:pt x="15775" y="5800"/>
                    <a:pt x="15773" y="5798"/>
                  </a:cubicBezTo>
                  <a:cubicBezTo>
                    <a:pt x="15522" y="5478"/>
                    <a:pt x="3493" y="2922"/>
                    <a:pt x="3493" y="2922"/>
                  </a:cubicBezTo>
                  <a:cubicBezTo>
                    <a:pt x="3493" y="2922"/>
                    <a:pt x="1" y="5022"/>
                    <a:pt x="937" y="5159"/>
                  </a:cubicBezTo>
                  <a:cubicBezTo>
                    <a:pt x="1118" y="5189"/>
                    <a:pt x="1292" y="5201"/>
                    <a:pt x="1455" y="5201"/>
                  </a:cubicBezTo>
                  <a:cubicBezTo>
                    <a:pt x="2153" y="5201"/>
                    <a:pt x="2648" y="4976"/>
                    <a:pt x="2648" y="4976"/>
                  </a:cubicBezTo>
                  <a:lnTo>
                    <a:pt x="2648" y="4976"/>
                  </a:lnTo>
                  <a:lnTo>
                    <a:pt x="526" y="9770"/>
                  </a:lnTo>
                  <a:cubicBezTo>
                    <a:pt x="526" y="9770"/>
                    <a:pt x="4155" y="7944"/>
                    <a:pt x="4611" y="7053"/>
                  </a:cubicBezTo>
                  <a:cubicBezTo>
                    <a:pt x="4611" y="7053"/>
                    <a:pt x="15390" y="11287"/>
                    <a:pt x="19484" y="11287"/>
                  </a:cubicBezTo>
                  <a:cubicBezTo>
                    <a:pt x="20047" y="11287"/>
                    <a:pt x="20484" y="11207"/>
                    <a:pt x="20749" y="11025"/>
                  </a:cubicBezTo>
                  <a:cubicBezTo>
                    <a:pt x="22940" y="9518"/>
                    <a:pt x="24059" y="3835"/>
                    <a:pt x="24059" y="3835"/>
                  </a:cubicBezTo>
                  <a:lnTo>
                    <a:pt x="18626" y="0"/>
                  </a:lnTo>
                  <a:close/>
                </a:path>
              </a:pathLst>
            </a:custGeom>
            <a:solidFill>
              <a:srgbClr val="802F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2"/>
            <p:cNvSpPr/>
            <p:nvPr/>
          </p:nvSpPr>
          <p:spPr>
            <a:xfrm>
              <a:off x="1972148" y="1327694"/>
              <a:ext cx="1145420" cy="1144387"/>
            </a:xfrm>
            <a:custGeom>
              <a:avLst/>
              <a:gdLst/>
              <a:ahLst/>
              <a:cxnLst/>
              <a:rect l="l" t="t" r="r" b="b"/>
              <a:pathLst>
                <a:path w="26616" h="26592" extrusionOk="0">
                  <a:moveTo>
                    <a:pt x="19722" y="0"/>
                  </a:moveTo>
                  <a:cubicBezTo>
                    <a:pt x="15796" y="0"/>
                    <a:pt x="9473" y="0"/>
                    <a:pt x="5570" y="69"/>
                  </a:cubicBezTo>
                  <a:cubicBezTo>
                    <a:pt x="3972" y="91"/>
                    <a:pt x="2489" y="913"/>
                    <a:pt x="1644" y="2283"/>
                  </a:cubicBezTo>
                  <a:cubicBezTo>
                    <a:pt x="320" y="4383"/>
                    <a:pt x="800" y="6893"/>
                    <a:pt x="1" y="8263"/>
                  </a:cubicBezTo>
                  <a:cubicBezTo>
                    <a:pt x="1" y="8263"/>
                    <a:pt x="5251" y="8605"/>
                    <a:pt x="5251" y="8765"/>
                  </a:cubicBezTo>
                  <a:cubicBezTo>
                    <a:pt x="5182" y="11687"/>
                    <a:pt x="4840" y="26181"/>
                    <a:pt x="4840" y="26181"/>
                  </a:cubicBezTo>
                  <a:lnTo>
                    <a:pt x="21342" y="26592"/>
                  </a:lnTo>
                  <a:lnTo>
                    <a:pt x="21616" y="7875"/>
                  </a:lnTo>
                  <a:lnTo>
                    <a:pt x="26615" y="7487"/>
                  </a:lnTo>
                  <a:cubicBezTo>
                    <a:pt x="26524" y="7167"/>
                    <a:pt x="26364" y="5478"/>
                    <a:pt x="25656" y="3584"/>
                  </a:cubicBezTo>
                  <a:cubicBezTo>
                    <a:pt x="24926" y="1575"/>
                    <a:pt x="21867" y="0"/>
                    <a:pt x="197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2"/>
            <p:cNvSpPr/>
            <p:nvPr/>
          </p:nvSpPr>
          <p:spPr>
            <a:xfrm>
              <a:off x="2641077" y="1869885"/>
              <a:ext cx="255456" cy="253476"/>
            </a:xfrm>
            <a:custGeom>
              <a:avLst/>
              <a:gdLst/>
              <a:ahLst/>
              <a:cxnLst/>
              <a:rect l="l" t="t" r="r" b="b"/>
              <a:pathLst>
                <a:path w="5936" h="5890" extrusionOk="0">
                  <a:moveTo>
                    <a:pt x="800" y="1"/>
                  </a:moveTo>
                  <a:cubicBezTo>
                    <a:pt x="366" y="1"/>
                    <a:pt x="1" y="548"/>
                    <a:pt x="389" y="914"/>
                  </a:cubicBezTo>
                  <a:cubicBezTo>
                    <a:pt x="2169" y="2534"/>
                    <a:pt x="3950" y="4155"/>
                    <a:pt x="5753" y="5775"/>
                  </a:cubicBezTo>
                  <a:cubicBezTo>
                    <a:pt x="5798" y="5844"/>
                    <a:pt x="5867" y="5867"/>
                    <a:pt x="5913" y="5890"/>
                  </a:cubicBezTo>
                  <a:lnTo>
                    <a:pt x="5935" y="4520"/>
                  </a:lnTo>
                  <a:cubicBezTo>
                    <a:pt x="4338" y="3059"/>
                    <a:pt x="2740" y="1621"/>
                    <a:pt x="1142" y="160"/>
                  </a:cubicBezTo>
                  <a:cubicBezTo>
                    <a:pt x="1028" y="46"/>
                    <a:pt x="914" y="1"/>
                    <a:pt x="800" y="1"/>
                  </a:cubicBezTo>
                  <a:close/>
                </a:path>
              </a:pathLst>
            </a:custGeom>
            <a:solidFill>
              <a:srgbClr val="375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2"/>
            <p:cNvSpPr/>
            <p:nvPr/>
          </p:nvSpPr>
          <p:spPr>
            <a:xfrm>
              <a:off x="2532070" y="1327694"/>
              <a:ext cx="86457" cy="47166"/>
            </a:xfrm>
            <a:custGeom>
              <a:avLst/>
              <a:gdLst/>
              <a:ahLst/>
              <a:cxnLst/>
              <a:rect l="l" t="t" r="r" b="b"/>
              <a:pathLst>
                <a:path w="2009" h="1096" extrusionOk="0">
                  <a:moveTo>
                    <a:pt x="0" y="0"/>
                  </a:moveTo>
                  <a:cubicBezTo>
                    <a:pt x="320" y="343"/>
                    <a:pt x="662" y="639"/>
                    <a:pt x="1027" y="936"/>
                  </a:cubicBezTo>
                  <a:cubicBezTo>
                    <a:pt x="1141" y="1027"/>
                    <a:pt x="1233" y="1096"/>
                    <a:pt x="1393" y="1096"/>
                  </a:cubicBezTo>
                  <a:cubicBezTo>
                    <a:pt x="1529" y="1096"/>
                    <a:pt x="1689" y="1027"/>
                    <a:pt x="1781" y="936"/>
                  </a:cubicBezTo>
                  <a:cubicBezTo>
                    <a:pt x="1940" y="753"/>
                    <a:pt x="2009" y="365"/>
                    <a:pt x="1781" y="183"/>
                  </a:cubicBezTo>
                  <a:cubicBezTo>
                    <a:pt x="1689" y="114"/>
                    <a:pt x="1621" y="69"/>
                    <a:pt x="1552" y="0"/>
                  </a:cubicBezTo>
                  <a:close/>
                </a:path>
              </a:pathLst>
            </a:custGeom>
            <a:solidFill>
              <a:srgbClr val="375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2"/>
            <p:cNvSpPr/>
            <p:nvPr/>
          </p:nvSpPr>
          <p:spPr>
            <a:xfrm>
              <a:off x="2896487" y="1340432"/>
              <a:ext cx="135603" cy="87490"/>
            </a:xfrm>
            <a:custGeom>
              <a:avLst/>
              <a:gdLst/>
              <a:ahLst/>
              <a:cxnLst/>
              <a:rect l="l" t="t" r="r" b="b"/>
              <a:pathLst>
                <a:path w="3151" h="2033" extrusionOk="0">
                  <a:moveTo>
                    <a:pt x="0" y="1"/>
                  </a:moveTo>
                  <a:lnTo>
                    <a:pt x="0" y="1"/>
                  </a:lnTo>
                  <a:cubicBezTo>
                    <a:pt x="776" y="617"/>
                    <a:pt x="1552" y="1256"/>
                    <a:pt x="2329" y="1873"/>
                  </a:cubicBezTo>
                  <a:cubicBezTo>
                    <a:pt x="2443" y="1987"/>
                    <a:pt x="2580" y="2032"/>
                    <a:pt x="2717" y="2032"/>
                  </a:cubicBezTo>
                  <a:cubicBezTo>
                    <a:pt x="2854" y="2032"/>
                    <a:pt x="2968" y="1987"/>
                    <a:pt x="3082" y="1873"/>
                  </a:cubicBezTo>
                  <a:cubicBezTo>
                    <a:pt x="3105" y="1850"/>
                    <a:pt x="3127" y="1827"/>
                    <a:pt x="3150" y="1781"/>
                  </a:cubicBezTo>
                  <a:cubicBezTo>
                    <a:pt x="2306" y="982"/>
                    <a:pt x="1142" y="343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2"/>
            <p:cNvSpPr/>
            <p:nvPr/>
          </p:nvSpPr>
          <p:spPr>
            <a:xfrm>
              <a:off x="2420095" y="1133179"/>
              <a:ext cx="225934" cy="302278"/>
            </a:xfrm>
            <a:custGeom>
              <a:avLst/>
              <a:gdLst/>
              <a:ahLst/>
              <a:cxnLst/>
              <a:rect l="l" t="t" r="r" b="b"/>
              <a:pathLst>
                <a:path w="5250" h="7024" extrusionOk="0">
                  <a:moveTo>
                    <a:pt x="4200" y="1"/>
                  </a:moveTo>
                  <a:lnTo>
                    <a:pt x="206" y="46"/>
                  </a:lnTo>
                  <a:lnTo>
                    <a:pt x="0" y="4589"/>
                  </a:lnTo>
                  <a:cubicBezTo>
                    <a:pt x="0" y="4589"/>
                    <a:pt x="594" y="7023"/>
                    <a:pt x="2135" y="7023"/>
                  </a:cubicBezTo>
                  <a:cubicBezTo>
                    <a:pt x="2915" y="7023"/>
                    <a:pt x="3938" y="6400"/>
                    <a:pt x="5250" y="4520"/>
                  </a:cubicBezTo>
                  <a:lnTo>
                    <a:pt x="4200" y="1"/>
                  </a:lnTo>
                  <a:close/>
                </a:path>
              </a:pathLst>
            </a:custGeom>
            <a:solidFill>
              <a:srgbClr val="802F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2"/>
            <p:cNvSpPr/>
            <p:nvPr/>
          </p:nvSpPr>
          <p:spPr>
            <a:xfrm>
              <a:off x="2417125" y="1128273"/>
              <a:ext cx="183716" cy="153893"/>
            </a:xfrm>
            <a:custGeom>
              <a:avLst/>
              <a:gdLst/>
              <a:ahLst/>
              <a:cxnLst/>
              <a:rect l="l" t="t" r="r" b="b"/>
              <a:pathLst>
                <a:path w="4269" h="3576" extrusionOk="0">
                  <a:moveTo>
                    <a:pt x="4041" y="1"/>
                  </a:moveTo>
                  <a:lnTo>
                    <a:pt x="275" y="160"/>
                  </a:lnTo>
                  <a:lnTo>
                    <a:pt x="1" y="3561"/>
                  </a:lnTo>
                  <a:cubicBezTo>
                    <a:pt x="60" y="3571"/>
                    <a:pt x="120" y="3576"/>
                    <a:pt x="181" y="3576"/>
                  </a:cubicBezTo>
                  <a:cubicBezTo>
                    <a:pt x="1848" y="3576"/>
                    <a:pt x="4269" y="115"/>
                    <a:pt x="4269" y="115"/>
                  </a:cubicBezTo>
                  <a:lnTo>
                    <a:pt x="4041" y="1"/>
                  </a:ln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2172560" y="1654850"/>
              <a:ext cx="904725" cy="566125"/>
            </a:xfrm>
            <a:custGeom>
              <a:avLst/>
              <a:gdLst/>
              <a:ahLst/>
              <a:cxnLst/>
              <a:rect l="l" t="t" r="r" b="b"/>
              <a:pathLst>
                <a:path w="21023" h="13155" extrusionOk="0">
                  <a:moveTo>
                    <a:pt x="20634" y="1"/>
                  </a:moveTo>
                  <a:lnTo>
                    <a:pt x="14608" y="183"/>
                  </a:lnTo>
                  <a:cubicBezTo>
                    <a:pt x="14608" y="183"/>
                    <a:pt x="14389" y="5874"/>
                    <a:pt x="14080" y="5874"/>
                  </a:cubicBezTo>
                  <a:cubicBezTo>
                    <a:pt x="14074" y="5874"/>
                    <a:pt x="14067" y="5872"/>
                    <a:pt x="14060" y="5867"/>
                  </a:cubicBezTo>
                  <a:cubicBezTo>
                    <a:pt x="13764" y="5638"/>
                    <a:pt x="6962" y="1690"/>
                    <a:pt x="6962" y="1690"/>
                  </a:cubicBezTo>
                  <a:cubicBezTo>
                    <a:pt x="6962" y="1690"/>
                    <a:pt x="4945" y="763"/>
                    <a:pt x="4175" y="763"/>
                  </a:cubicBezTo>
                  <a:cubicBezTo>
                    <a:pt x="3949" y="763"/>
                    <a:pt x="3831" y="843"/>
                    <a:pt x="3903" y="1051"/>
                  </a:cubicBezTo>
                  <a:cubicBezTo>
                    <a:pt x="4246" y="1918"/>
                    <a:pt x="4246" y="1964"/>
                    <a:pt x="4246" y="1964"/>
                  </a:cubicBezTo>
                  <a:lnTo>
                    <a:pt x="0" y="2991"/>
                  </a:lnTo>
                  <a:cubicBezTo>
                    <a:pt x="0" y="2991"/>
                    <a:pt x="3399" y="4600"/>
                    <a:pt x="4758" y="4600"/>
                  </a:cubicBezTo>
                  <a:cubicBezTo>
                    <a:pt x="4926" y="4600"/>
                    <a:pt x="5063" y="4575"/>
                    <a:pt x="5159" y="4520"/>
                  </a:cubicBezTo>
                  <a:cubicBezTo>
                    <a:pt x="5159" y="4520"/>
                    <a:pt x="13284" y="13154"/>
                    <a:pt x="16059" y="13154"/>
                  </a:cubicBezTo>
                  <a:cubicBezTo>
                    <a:pt x="16102" y="13154"/>
                    <a:pt x="16143" y="13152"/>
                    <a:pt x="16183" y="13148"/>
                  </a:cubicBezTo>
                  <a:cubicBezTo>
                    <a:pt x="21022" y="12669"/>
                    <a:pt x="20634" y="1"/>
                    <a:pt x="20634" y="1"/>
                  </a:cubicBezTo>
                  <a:close/>
                </a:path>
              </a:pathLst>
            </a:custGeom>
            <a:solidFill>
              <a:srgbClr val="802F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2"/>
            <p:cNvSpPr/>
            <p:nvPr/>
          </p:nvSpPr>
          <p:spPr>
            <a:xfrm>
              <a:off x="2335618" y="775950"/>
              <a:ext cx="327109" cy="327798"/>
            </a:xfrm>
            <a:custGeom>
              <a:avLst/>
              <a:gdLst/>
              <a:ahLst/>
              <a:cxnLst/>
              <a:rect l="l" t="t" r="r" b="b"/>
              <a:pathLst>
                <a:path w="7601" h="7617" extrusionOk="0">
                  <a:moveTo>
                    <a:pt x="1946" y="396"/>
                  </a:moveTo>
                  <a:cubicBezTo>
                    <a:pt x="2158" y="396"/>
                    <a:pt x="2354" y="475"/>
                    <a:pt x="2534" y="610"/>
                  </a:cubicBezTo>
                  <a:cubicBezTo>
                    <a:pt x="2465" y="587"/>
                    <a:pt x="2420" y="587"/>
                    <a:pt x="2374" y="564"/>
                  </a:cubicBezTo>
                  <a:cubicBezTo>
                    <a:pt x="2277" y="550"/>
                    <a:pt x="2185" y="544"/>
                    <a:pt x="2098" y="544"/>
                  </a:cubicBezTo>
                  <a:cubicBezTo>
                    <a:pt x="1318" y="544"/>
                    <a:pt x="899" y="1071"/>
                    <a:pt x="776" y="1728"/>
                  </a:cubicBezTo>
                  <a:cubicBezTo>
                    <a:pt x="753" y="1317"/>
                    <a:pt x="867" y="952"/>
                    <a:pt x="1233" y="678"/>
                  </a:cubicBezTo>
                  <a:cubicBezTo>
                    <a:pt x="1488" y="481"/>
                    <a:pt x="1726" y="396"/>
                    <a:pt x="1946" y="396"/>
                  </a:cubicBezTo>
                  <a:close/>
                  <a:moveTo>
                    <a:pt x="6482" y="7069"/>
                  </a:moveTo>
                  <a:lnTo>
                    <a:pt x="6254" y="7206"/>
                  </a:lnTo>
                  <a:lnTo>
                    <a:pt x="6026" y="7343"/>
                  </a:lnTo>
                  <a:cubicBezTo>
                    <a:pt x="6186" y="7183"/>
                    <a:pt x="6368" y="7092"/>
                    <a:pt x="6482" y="7069"/>
                  </a:cubicBezTo>
                  <a:close/>
                  <a:moveTo>
                    <a:pt x="1915" y="0"/>
                  </a:moveTo>
                  <a:cubicBezTo>
                    <a:pt x="1652" y="0"/>
                    <a:pt x="1371" y="87"/>
                    <a:pt x="1073" y="290"/>
                  </a:cubicBezTo>
                  <a:cubicBezTo>
                    <a:pt x="0" y="998"/>
                    <a:pt x="320" y="2458"/>
                    <a:pt x="982" y="3394"/>
                  </a:cubicBezTo>
                  <a:cubicBezTo>
                    <a:pt x="1073" y="3600"/>
                    <a:pt x="1233" y="3782"/>
                    <a:pt x="1415" y="3919"/>
                  </a:cubicBezTo>
                  <a:cubicBezTo>
                    <a:pt x="1529" y="4102"/>
                    <a:pt x="1712" y="4307"/>
                    <a:pt x="1917" y="4376"/>
                  </a:cubicBezTo>
                  <a:cubicBezTo>
                    <a:pt x="1989" y="4404"/>
                    <a:pt x="2064" y="4416"/>
                    <a:pt x="2142" y="4416"/>
                  </a:cubicBezTo>
                  <a:cubicBezTo>
                    <a:pt x="2509" y="4416"/>
                    <a:pt x="2933" y="4134"/>
                    <a:pt x="3310" y="3851"/>
                  </a:cubicBezTo>
                  <a:cubicBezTo>
                    <a:pt x="3413" y="3773"/>
                    <a:pt x="3538" y="3743"/>
                    <a:pt x="3670" y="3743"/>
                  </a:cubicBezTo>
                  <a:cubicBezTo>
                    <a:pt x="4122" y="3743"/>
                    <a:pt x="4665" y="4100"/>
                    <a:pt x="4771" y="4170"/>
                  </a:cubicBezTo>
                  <a:lnTo>
                    <a:pt x="5798" y="7457"/>
                  </a:lnTo>
                  <a:lnTo>
                    <a:pt x="5729" y="7503"/>
                  </a:lnTo>
                  <a:lnTo>
                    <a:pt x="5775" y="7617"/>
                  </a:lnTo>
                  <a:lnTo>
                    <a:pt x="6825" y="7069"/>
                  </a:lnTo>
                  <a:lnTo>
                    <a:pt x="6848" y="7046"/>
                  </a:lnTo>
                  <a:cubicBezTo>
                    <a:pt x="7601" y="4558"/>
                    <a:pt x="7464" y="3577"/>
                    <a:pt x="6916" y="2869"/>
                  </a:cubicBezTo>
                  <a:cubicBezTo>
                    <a:pt x="7304" y="2276"/>
                    <a:pt x="7213" y="1363"/>
                    <a:pt x="6482" y="1157"/>
                  </a:cubicBezTo>
                  <a:cubicBezTo>
                    <a:pt x="6342" y="1114"/>
                    <a:pt x="6177" y="1092"/>
                    <a:pt x="6003" y="1092"/>
                  </a:cubicBezTo>
                  <a:cubicBezTo>
                    <a:pt x="5808" y="1092"/>
                    <a:pt x="5602" y="1120"/>
                    <a:pt x="5410" y="1180"/>
                  </a:cubicBezTo>
                  <a:cubicBezTo>
                    <a:pt x="5204" y="884"/>
                    <a:pt x="4908" y="655"/>
                    <a:pt x="4588" y="610"/>
                  </a:cubicBezTo>
                  <a:cubicBezTo>
                    <a:pt x="4505" y="591"/>
                    <a:pt x="4425" y="582"/>
                    <a:pt x="4348" y="582"/>
                  </a:cubicBezTo>
                  <a:cubicBezTo>
                    <a:pt x="3962" y="582"/>
                    <a:pt x="3660" y="807"/>
                    <a:pt x="3470" y="1112"/>
                  </a:cubicBezTo>
                  <a:lnTo>
                    <a:pt x="3401" y="1066"/>
                  </a:lnTo>
                  <a:cubicBezTo>
                    <a:pt x="3048" y="488"/>
                    <a:pt x="2536" y="0"/>
                    <a:pt x="1915" y="0"/>
                  </a:cubicBez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2375855" y="922998"/>
              <a:ext cx="268237" cy="308088"/>
            </a:xfrm>
            <a:custGeom>
              <a:avLst/>
              <a:gdLst/>
              <a:ahLst/>
              <a:cxnLst/>
              <a:rect l="l" t="t" r="r" b="b"/>
              <a:pathLst>
                <a:path w="6233" h="7159" extrusionOk="0">
                  <a:moveTo>
                    <a:pt x="275" y="0"/>
                  </a:moveTo>
                  <a:cubicBezTo>
                    <a:pt x="1" y="6483"/>
                    <a:pt x="298" y="6072"/>
                    <a:pt x="937" y="6665"/>
                  </a:cubicBezTo>
                  <a:cubicBezTo>
                    <a:pt x="1309" y="7024"/>
                    <a:pt x="1767" y="7158"/>
                    <a:pt x="2201" y="7158"/>
                  </a:cubicBezTo>
                  <a:cubicBezTo>
                    <a:pt x="2512" y="7158"/>
                    <a:pt x="2812" y="7089"/>
                    <a:pt x="3060" y="6985"/>
                  </a:cubicBezTo>
                  <a:cubicBezTo>
                    <a:pt x="4018" y="6551"/>
                    <a:pt x="4657" y="5478"/>
                    <a:pt x="4863" y="5159"/>
                  </a:cubicBezTo>
                  <a:cubicBezTo>
                    <a:pt x="4977" y="4999"/>
                    <a:pt x="6232" y="5204"/>
                    <a:pt x="6004" y="4040"/>
                  </a:cubicBezTo>
                  <a:cubicBezTo>
                    <a:pt x="5922" y="3592"/>
                    <a:pt x="5760" y="3455"/>
                    <a:pt x="5592" y="3455"/>
                  </a:cubicBezTo>
                  <a:cubicBezTo>
                    <a:pt x="5434" y="3455"/>
                    <a:pt x="5270" y="3576"/>
                    <a:pt x="5159" y="3675"/>
                  </a:cubicBezTo>
                  <a:cubicBezTo>
                    <a:pt x="5132" y="3702"/>
                    <a:pt x="5102" y="3715"/>
                    <a:pt x="5072" y="3715"/>
                  </a:cubicBezTo>
                  <a:cubicBezTo>
                    <a:pt x="5026" y="3715"/>
                    <a:pt x="4982" y="3685"/>
                    <a:pt x="4954" y="3629"/>
                  </a:cubicBezTo>
                  <a:cubicBezTo>
                    <a:pt x="4749" y="3127"/>
                    <a:pt x="4429" y="1712"/>
                    <a:pt x="4201" y="1096"/>
                  </a:cubicBezTo>
                  <a:cubicBezTo>
                    <a:pt x="3908" y="233"/>
                    <a:pt x="3485" y="45"/>
                    <a:pt x="3116" y="45"/>
                  </a:cubicBezTo>
                  <a:cubicBezTo>
                    <a:pt x="2909" y="45"/>
                    <a:pt x="2720" y="104"/>
                    <a:pt x="2580" y="137"/>
                  </a:cubicBezTo>
                  <a:cubicBezTo>
                    <a:pt x="2152" y="260"/>
                    <a:pt x="1559" y="729"/>
                    <a:pt x="1144" y="729"/>
                  </a:cubicBezTo>
                  <a:cubicBezTo>
                    <a:pt x="1095" y="729"/>
                    <a:pt x="1049" y="722"/>
                    <a:pt x="1005" y="708"/>
                  </a:cubicBezTo>
                  <a:cubicBezTo>
                    <a:pt x="572" y="571"/>
                    <a:pt x="275" y="0"/>
                    <a:pt x="275" y="0"/>
                  </a:cubicBezTo>
                  <a:close/>
                </a:path>
              </a:pathLst>
            </a:custGeom>
            <a:solidFill>
              <a:srgbClr val="802F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2597870" y="1083216"/>
              <a:ext cx="28532" cy="30383"/>
            </a:xfrm>
            <a:custGeom>
              <a:avLst/>
              <a:gdLst/>
              <a:ahLst/>
              <a:cxnLst/>
              <a:rect l="l" t="t" r="r" b="b"/>
              <a:pathLst>
                <a:path w="663" h="706" extrusionOk="0">
                  <a:moveTo>
                    <a:pt x="406" y="1"/>
                  </a:moveTo>
                  <a:cubicBezTo>
                    <a:pt x="149" y="1"/>
                    <a:pt x="0" y="705"/>
                    <a:pt x="0" y="705"/>
                  </a:cubicBezTo>
                  <a:lnTo>
                    <a:pt x="662" y="226"/>
                  </a:lnTo>
                  <a:cubicBezTo>
                    <a:pt x="568" y="63"/>
                    <a:pt x="482" y="1"/>
                    <a:pt x="406" y="1"/>
                  </a:cubicBezTo>
                  <a:close/>
                </a:path>
              </a:pathLst>
            </a:custGeom>
            <a:solidFill>
              <a:srgbClr val="521F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2419105" y="1054598"/>
              <a:ext cx="11835" cy="16870"/>
            </a:xfrm>
            <a:custGeom>
              <a:avLst/>
              <a:gdLst/>
              <a:ahLst/>
              <a:cxnLst/>
              <a:rect l="l" t="t" r="r" b="b"/>
              <a:pathLst>
                <a:path w="275" h="392" extrusionOk="0">
                  <a:moveTo>
                    <a:pt x="137" y="1"/>
                  </a:moveTo>
                  <a:cubicBezTo>
                    <a:pt x="46" y="1"/>
                    <a:pt x="0" y="138"/>
                    <a:pt x="0" y="297"/>
                  </a:cubicBezTo>
                  <a:cubicBezTo>
                    <a:pt x="0" y="372"/>
                    <a:pt x="10" y="392"/>
                    <a:pt x="30" y="392"/>
                  </a:cubicBezTo>
                  <a:cubicBezTo>
                    <a:pt x="53" y="392"/>
                    <a:pt x="89" y="366"/>
                    <a:pt x="137" y="366"/>
                  </a:cubicBezTo>
                  <a:cubicBezTo>
                    <a:pt x="174" y="366"/>
                    <a:pt x="210" y="392"/>
                    <a:pt x="236" y="392"/>
                  </a:cubicBezTo>
                  <a:cubicBezTo>
                    <a:pt x="259" y="392"/>
                    <a:pt x="274" y="372"/>
                    <a:pt x="274" y="297"/>
                  </a:cubicBezTo>
                  <a:cubicBezTo>
                    <a:pt x="274" y="138"/>
                    <a:pt x="206" y="1"/>
                    <a:pt x="137" y="1"/>
                  </a:cubicBez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2"/>
            <p:cNvSpPr/>
            <p:nvPr/>
          </p:nvSpPr>
          <p:spPr>
            <a:xfrm>
              <a:off x="2386700" y="1054598"/>
              <a:ext cx="10845" cy="15407"/>
            </a:xfrm>
            <a:custGeom>
              <a:avLst/>
              <a:gdLst/>
              <a:ahLst/>
              <a:cxnLst/>
              <a:rect l="l" t="t" r="r" b="b"/>
              <a:pathLst>
                <a:path w="252" h="358" extrusionOk="0">
                  <a:moveTo>
                    <a:pt x="137" y="1"/>
                  </a:moveTo>
                  <a:cubicBezTo>
                    <a:pt x="46" y="1"/>
                    <a:pt x="0" y="115"/>
                    <a:pt x="0" y="252"/>
                  </a:cubicBezTo>
                  <a:cubicBezTo>
                    <a:pt x="0" y="338"/>
                    <a:pt x="13" y="358"/>
                    <a:pt x="36" y="358"/>
                  </a:cubicBezTo>
                  <a:cubicBezTo>
                    <a:pt x="56" y="358"/>
                    <a:pt x="83" y="343"/>
                    <a:pt x="114" y="343"/>
                  </a:cubicBezTo>
                  <a:cubicBezTo>
                    <a:pt x="156" y="343"/>
                    <a:pt x="189" y="358"/>
                    <a:pt x="211" y="358"/>
                  </a:cubicBezTo>
                  <a:cubicBezTo>
                    <a:pt x="238" y="358"/>
                    <a:pt x="251" y="338"/>
                    <a:pt x="251" y="252"/>
                  </a:cubicBezTo>
                  <a:cubicBezTo>
                    <a:pt x="251" y="115"/>
                    <a:pt x="205" y="1"/>
                    <a:pt x="137" y="1"/>
                  </a:cubicBez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2425990" y="1002741"/>
              <a:ext cx="45144" cy="25046"/>
            </a:xfrm>
            <a:custGeom>
              <a:avLst/>
              <a:gdLst/>
              <a:ahLst/>
              <a:cxnLst/>
              <a:rect l="l" t="t" r="r" b="b"/>
              <a:pathLst>
                <a:path w="1049" h="582" extrusionOk="0">
                  <a:moveTo>
                    <a:pt x="428" y="1"/>
                  </a:moveTo>
                  <a:cubicBezTo>
                    <a:pt x="214" y="1"/>
                    <a:pt x="38" y="124"/>
                    <a:pt x="0" y="293"/>
                  </a:cubicBezTo>
                  <a:cubicBezTo>
                    <a:pt x="0" y="293"/>
                    <a:pt x="23" y="290"/>
                    <a:pt x="63" y="290"/>
                  </a:cubicBezTo>
                  <a:cubicBezTo>
                    <a:pt x="203" y="290"/>
                    <a:pt x="558" y="318"/>
                    <a:pt x="913" y="567"/>
                  </a:cubicBezTo>
                  <a:cubicBezTo>
                    <a:pt x="929" y="577"/>
                    <a:pt x="941" y="581"/>
                    <a:pt x="951" y="581"/>
                  </a:cubicBezTo>
                  <a:cubicBezTo>
                    <a:pt x="1048" y="581"/>
                    <a:pt x="800" y="81"/>
                    <a:pt x="571" y="19"/>
                  </a:cubicBezTo>
                  <a:cubicBezTo>
                    <a:pt x="522" y="7"/>
                    <a:pt x="474" y="1"/>
                    <a:pt x="428" y="1"/>
                  </a:cubicBez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2365355" y="1000030"/>
              <a:ext cx="36106" cy="17687"/>
            </a:xfrm>
            <a:custGeom>
              <a:avLst/>
              <a:gdLst/>
              <a:ahLst/>
              <a:cxnLst/>
              <a:rect l="l" t="t" r="r" b="b"/>
              <a:pathLst>
                <a:path w="839" h="411" extrusionOk="0">
                  <a:moveTo>
                    <a:pt x="421" y="1"/>
                  </a:moveTo>
                  <a:cubicBezTo>
                    <a:pt x="356" y="1"/>
                    <a:pt x="288" y="12"/>
                    <a:pt x="222" y="36"/>
                  </a:cubicBezTo>
                  <a:cubicBezTo>
                    <a:pt x="140" y="139"/>
                    <a:pt x="1" y="411"/>
                    <a:pt x="127" y="411"/>
                  </a:cubicBezTo>
                  <a:cubicBezTo>
                    <a:pt x="141" y="411"/>
                    <a:pt x="157" y="408"/>
                    <a:pt x="176" y="401"/>
                  </a:cubicBezTo>
                  <a:cubicBezTo>
                    <a:pt x="313" y="333"/>
                    <a:pt x="838" y="242"/>
                    <a:pt x="838" y="242"/>
                  </a:cubicBezTo>
                  <a:cubicBezTo>
                    <a:pt x="771" y="90"/>
                    <a:pt x="605" y="1"/>
                    <a:pt x="421" y="1"/>
                  </a:cubicBez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2386700" y="1058557"/>
              <a:ext cx="21647" cy="50136"/>
            </a:xfrm>
            <a:custGeom>
              <a:avLst/>
              <a:gdLst/>
              <a:ahLst/>
              <a:cxnLst/>
              <a:rect l="l" t="t" r="r" b="b"/>
              <a:pathLst>
                <a:path w="503" h="1165" extrusionOk="0">
                  <a:moveTo>
                    <a:pt x="388" y="0"/>
                  </a:moveTo>
                  <a:lnTo>
                    <a:pt x="0" y="1096"/>
                  </a:lnTo>
                  <a:lnTo>
                    <a:pt x="23" y="1118"/>
                  </a:lnTo>
                  <a:lnTo>
                    <a:pt x="479" y="1164"/>
                  </a:lnTo>
                  <a:lnTo>
                    <a:pt x="502" y="1141"/>
                  </a:lnTo>
                  <a:lnTo>
                    <a:pt x="434" y="23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521F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2364580" y="1000030"/>
              <a:ext cx="36881" cy="17773"/>
            </a:xfrm>
            <a:custGeom>
              <a:avLst/>
              <a:gdLst/>
              <a:ahLst/>
              <a:cxnLst/>
              <a:rect l="l" t="t" r="r" b="b"/>
              <a:pathLst>
                <a:path w="857" h="413" extrusionOk="0">
                  <a:moveTo>
                    <a:pt x="439" y="1"/>
                  </a:moveTo>
                  <a:cubicBezTo>
                    <a:pt x="374" y="1"/>
                    <a:pt x="306" y="12"/>
                    <a:pt x="240" y="36"/>
                  </a:cubicBezTo>
                  <a:cubicBezTo>
                    <a:pt x="57" y="179"/>
                    <a:pt x="1" y="412"/>
                    <a:pt x="137" y="412"/>
                  </a:cubicBezTo>
                  <a:cubicBezTo>
                    <a:pt x="153" y="412"/>
                    <a:pt x="172" y="409"/>
                    <a:pt x="194" y="401"/>
                  </a:cubicBezTo>
                  <a:lnTo>
                    <a:pt x="856" y="242"/>
                  </a:lnTo>
                  <a:cubicBezTo>
                    <a:pt x="789" y="90"/>
                    <a:pt x="623" y="1"/>
                    <a:pt x="439" y="1"/>
                  </a:cubicBezTo>
                  <a:close/>
                </a:path>
              </a:pathLst>
            </a:custGeom>
            <a:solidFill>
              <a:srgbClr val="0E14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2"/>
            <p:cNvSpPr/>
            <p:nvPr/>
          </p:nvSpPr>
          <p:spPr>
            <a:xfrm>
              <a:off x="2384720" y="1117471"/>
              <a:ext cx="77635" cy="39420"/>
            </a:xfrm>
            <a:custGeom>
              <a:avLst/>
              <a:gdLst/>
              <a:ahLst/>
              <a:cxnLst/>
              <a:rect l="l" t="t" r="r" b="b"/>
              <a:pathLst>
                <a:path w="1804" h="916" extrusionOk="0">
                  <a:moveTo>
                    <a:pt x="0" y="1"/>
                  </a:moveTo>
                  <a:cubicBezTo>
                    <a:pt x="0" y="1"/>
                    <a:pt x="137" y="868"/>
                    <a:pt x="662" y="914"/>
                  </a:cubicBezTo>
                  <a:cubicBezTo>
                    <a:pt x="675" y="915"/>
                    <a:pt x="687" y="915"/>
                    <a:pt x="700" y="915"/>
                  </a:cubicBezTo>
                  <a:cubicBezTo>
                    <a:pt x="1216" y="915"/>
                    <a:pt x="1804" y="23"/>
                    <a:pt x="1804" y="23"/>
                  </a:cubicBezTo>
                  <a:lnTo>
                    <a:pt x="1804" y="23"/>
                  </a:lnTo>
                  <a:cubicBezTo>
                    <a:pt x="1762" y="28"/>
                    <a:pt x="1666" y="30"/>
                    <a:pt x="1537" y="30"/>
                  </a:cubicBezTo>
                  <a:cubicBezTo>
                    <a:pt x="1023" y="3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1274601" y="944989"/>
              <a:ext cx="671432" cy="784485"/>
            </a:xfrm>
            <a:custGeom>
              <a:avLst/>
              <a:gdLst/>
              <a:ahLst/>
              <a:cxnLst/>
              <a:rect l="l" t="t" r="r" b="b"/>
              <a:pathLst>
                <a:path w="15602" h="18229" extrusionOk="0">
                  <a:moveTo>
                    <a:pt x="3176" y="2543"/>
                  </a:moveTo>
                  <a:cubicBezTo>
                    <a:pt x="3239" y="2543"/>
                    <a:pt x="3301" y="2554"/>
                    <a:pt x="3359" y="2571"/>
                  </a:cubicBezTo>
                  <a:cubicBezTo>
                    <a:pt x="3245" y="2593"/>
                    <a:pt x="3131" y="2639"/>
                    <a:pt x="2994" y="2707"/>
                  </a:cubicBezTo>
                  <a:cubicBezTo>
                    <a:pt x="2355" y="3141"/>
                    <a:pt x="2355" y="3780"/>
                    <a:pt x="2423" y="4145"/>
                  </a:cubicBezTo>
                  <a:cubicBezTo>
                    <a:pt x="2127" y="3643"/>
                    <a:pt x="2332" y="3004"/>
                    <a:pt x="2834" y="2662"/>
                  </a:cubicBezTo>
                  <a:cubicBezTo>
                    <a:pt x="2950" y="2575"/>
                    <a:pt x="3066" y="2543"/>
                    <a:pt x="3176" y="2543"/>
                  </a:cubicBezTo>
                  <a:close/>
                  <a:moveTo>
                    <a:pt x="2256" y="4473"/>
                  </a:moveTo>
                  <a:cubicBezTo>
                    <a:pt x="2303" y="4473"/>
                    <a:pt x="2351" y="4478"/>
                    <a:pt x="2400" y="4488"/>
                  </a:cubicBezTo>
                  <a:cubicBezTo>
                    <a:pt x="2218" y="4534"/>
                    <a:pt x="1830" y="4648"/>
                    <a:pt x="1556" y="4853"/>
                  </a:cubicBezTo>
                  <a:cubicBezTo>
                    <a:pt x="1732" y="4638"/>
                    <a:pt x="1975" y="4473"/>
                    <a:pt x="2256" y="4473"/>
                  </a:cubicBezTo>
                  <a:close/>
                  <a:moveTo>
                    <a:pt x="1191" y="5629"/>
                  </a:moveTo>
                  <a:cubicBezTo>
                    <a:pt x="1236" y="5766"/>
                    <a:pt x="1350" y="5926"/>
                    <a:pt x="1533" y="6108"/>
                  </a:cubicBezTo>
                  <a:cubicBezTo>
                    <a:pt x="1998" y="6573"/>
                    <a:pt x="2517" y="6877"/>
                    <a:pt x="2978" y="6877"/>
                  </a:cubicBezTo>
                  <a:cubicBezTo>
                    <a:pt x="3038" y="6877"/>
                    <a:pt x="3096" y="6872"/>
                    <a:pt x="3154" y="6862"/>
                  </a:cubicBezTo>
                  <a:lnTo>
                    <a:pt x="3154" y="6862"/>
                  </a:lnTo>
                  <a:cubicBezTo>
                    <a:pt x="3131" y="6953"/>
                    <a:pt x="3131" y="7021"/>
                    <a:pt x="3131" y="7090"/>
                  </a:cubicBezTo>
                  <a:cubicBezTo>
                    <a:pt x="3131" y="7090"/>
                    <a:pt x="3199" y="7204"/>
                    <a:pt x="3245" y="7364"/>
                  </a:cubicBezTo>
                  <a:cubicBezTo>
                    <a:pt x="3155" y="7391"/>
                    <a:pt x="3060" y="7404"/>
                    <a:pt x="2964" y="7404"/>
                  </a:cubicBezTo>
                  <a:cubicBezTo>
                    <a:pt x="2501" y="7404"/>
                    <a:pt x="1991" y="7111"/>
                    <a:pt x="1670" y="6770"/>
                  </a:cubicBezTo>
                  <a:cubicBezTo>
                    <a:pt x="1419" y="6496"/>
                    <a:pt x="1168" y="6154"/>
                    <a:pt x="1168" y="5766"/>
                  </a:cubicBezTo>
                  <a:cubicBezTo>
                    <a:pt x="1168" y="5720"/>
                    <a:pt x="1191" y="5675"/>
                    <a:pt x="1191" y="5629"/>
                  </a:cubicBezTo>
                  <a:close/>
                  <a:moveTo>
                    <a:pt x="7579" y="1"/>
                  </a:moveTo>
                  <a:cubicBezTo>
                    <a:pt x="5548" y="1"/>
                    <a:pt x="4488" y="1314"/>
                    <a:pt x="3907" y="2890"/>
                  </a:cubicBezTo>
                  <a:cubicBezTo>
                    <a:pt x="3884" y="2844"/>
                    <a:pt x="3861" y="2822"/>
                    <a:pt x="3838" y="2776"/>
                  </a:cubicBezTo>
                  <a:cubicBezTo>
                    <a:pt x="3690" y="2529"/>
                    <a:pt x="3459" y="2342"/>
                    <a:pt x="3179" y="2342"/>
                  </a:cubicBezTo>
                  <a:cubicBezTo>
                    <a:pt x="3071" y="2342"/>
                    <a:pt x="2955" y="2370"/>
                    <a:pt x="2834" y="2434"/>
                  </a:cubicBezTo>
                  <a:cubicBezTo>
                    <a:pt x="2149" y="2822"/>
                    <a:pt x="1898" y="3643"/>
                    <a:pt x="2286" y="4282"/>
                  </a:cubicBezTo>
                  <a:cubicBezTo>
                    <a:pt x="2264" y="4281"/>
                    <a:pt x="2242" y="4280"/>
                    <a:pt x="2220" y="4280"/>
                  </a:cubicBezTo>
                  <a:cubicBezTo>
                    <a:pt x="1301" y="4280"/>
                    <a:pt x="745" y="5671"/>
                    <a:pt x="1214" y="6474"/>
                  </a:cubicBezTo>
                  <a:cubicBezTo>
                    <a:pt x="1531" y="7030"/>
                    <a:pt x="2298" y="7586"/>
                    <a:pt x="2973" y="7586"/>
                  </a:cubicBezTo>
                  <a:cubicBezTo>
                    <a:pt x="3074" y="7586"/>
                    <a:pt x="3173" y="7573"/>
                    <a:pt x="3268" y="7546"/>
                  </a:cubicBezTo>
                  <a:lnTo>
                    <a:pt x="3268" y="7546"/>
                  </a:lnTo>
                  <a:cubicBezTo>
                    <a:pt x="3226" y="7797"/>
                    <a:pt x="3737" y="8009"/>
                    <a:pt x="3060" y="8009"/>
                  </a:cubicBezTo>
                  <a:cubicBezTo>
                    <a:pt x="2996" y="8009"/>
                    <a:pt x="2921" y="8007"/>
                    <a:pt x="2834" y="8003"/>
                  </a:cubicBezTo>
                  <a:cubicBezTo>
                    <a:pt x="2807" y="8002"/>
                    <a:pt x="2780" y="8002"/>
                    <a:pt x="2753" y="8002"/>
                  </a:cubicBezTo>
                  <a:cubicBezTo>
                    <a:pt x="71" y="8002"/>
                    <a:pt x="0" y="11366"/>
                    <a:pt x="1944" y="12180"/>
                  </a:cubicBezTo>
                  <a:cubicBezTo>
                    <a:pt x="1944" y="12180"/>
                    <a:pt x="1087" y="16246"/>
                    <a:pt x="5517" y="16246"/>
                  </a:cubicBezTo>
                  <a:cubicBezTo>
                    <a:pt x="6043" y="16246"/>
                    <a:pt x="6645" y="16189"/>
                    <a:pt x="7331" y="16060"/>
                  </a:cubicBezTo>
                  <a:lnTo>
                    <a:pt x="7490" y="18229"/>
                  </a:lnTo>
                  <a:lnTo>
                    <a:pt x="8883" y="16037"/>
                  </a:lnTo>
                  <a:lnTo>
                    <a:pt x="9773" y="13846"/>
                  </a:lnTo>
                  <a:cubicBezTo>
                    <a:pt x="9773" y="13846"/>
                    <a:pt x="11697" y="14343"/>
                    <a:pt x="13267" y="14343"/>
                  </a:cubicBezTo>
                  <a:cubicBezTo>
                    <a:pt x="14553" y="14343"/>
                    <a:pt x="15602" y="14009"/>
                    <a:pt x="15160" y="12796"/>
                  </a:cubicBezTo>
                  <a:cubicBezTo>
                    <a:pt x="14407" y="10742"/>
                    <a:pt x="13379" y="12271"/>
                    <a:pt x="13539" y="10514"/>
                  </a:cubicBezTo>
                  <a:cubicBezTo>
                    <a:pt x="13630" y="9487"/>
                    <a:pt x="11599" y="6382"/>
                    <a:pt x="11439" y="5720"/>
                  </a:cubicBezTo>
                  <a:lnTo>
                    <a:pt x="11759" y="5013"/>
                  </a:lnTo>
                  <a:cubicBezTo>
                    <a:pt x="12033" y="4625"/>
                    <a:pt x="12101" y="3096"/>
                    <a:pt x="11873" y="2685"/>
                  </a:cubicBezTo>
                  <a:cubicBezTo>
                    <a:pt x="11257" y="1521"/>
                    <a:pt x="10230" y="493"/>
                    <a:pt x="9043" y="197"/>
                  </a:cubicBezTo>
                  <a:cubicBezTo>
                    <a:pt x="8506" y="63"/>
                    <a:pt x="8020" y="1"/>
                    <a:pt x="7579" y="1"/>
                  </a:cubicBezTo>
                  <a:close/>
                </a:path>
              </a:pathLst>
            </a:custGeom>
            <a:solidFill>
              <a:srgbClr val="141F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1661739" y="1190156"/>
              <a:ext cx="126781" cy="150106"/>
            </a:xfrm>
            <a:custGeom>
              <a:avLst/>
              <a:gdLst/>
              <a:ahLst/>
              <a:cxnLst/>
              <a:rect l="l" t="t" r="r" b="b"/>
              <a:pathLst>
                <a:path w="2946" h="3488" extrusionOk="0">
                  <a:moveTo>
                    <a:pt x="1530" y="1"/>
                  </a:moveTo>
                  <a:cubicBezTo>
                    <a:pt x="1530" y="1"/>
                    <a:pt x="1" y="2283"/>
                    <a:pt x="1713" y="3447"/>
                  </a:cubicBezTo>
                  <a:cubicBezTo>
                    <a:pt x="1740" y="3474"/>
                    <a:pt x="1774" y="3487"/>
                    <a:pt x="1808" y="3487"/>
                  </a:cubicBezTo>
                  <a:cubicBezTo>
                    <a:pt x="1861" y="3487"/>
                    <a:pt x="1913" y="3457"/>
                    <a:pt x="1941" y="3402"/>
                  </a:cubicBezTo>
                  <a:cubicBezTo>
                    <a:pt x="2215" y="3036"/>
                    <a:pt x="2945" y="1073"/>
                    <a:pt x="15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1497735" y="1038417"/>
              <a:ext cx="299610" cy="794211"/>
            </a:xfrm>
            <a:custGeom>
              <a:avLst/>
              <a:gdLst/>
              <a:ahLst/>
              <a:cxnLst/>
              <a:rect l="l" t="t" r="r" b="b"/>
              <a:pathLst>
                <a:path w="6962" h="18455" extrusionOk="0">
                  <a:moveTo>
                    <a:pt x="3980" y="0"/>
                  </a:moveTo>
                  <a:cubicBezTo>
                    <a:pt x="3276" y="0"/>
                    <a:pt x="2229" y="368"/>
                    <a:pt x="1552" y="2431"/>
                  </a:cubicBezTo>
                  <a:cubicBezTo>
                    <a:pt x="1534" y="2468"/>
                    <a:pt x="1500" y="2506"/>
                    <a:pt x="1451" y="2506"/>
                  </a:cubicBezTo>
                  <a:cubicBezTo>
                    <a:pt x="1440" y="2506"/>
                    <a:pt x="1428" y="2504"/>
                    <a:pt x="1415" y="2499"/>
                  </a:cubicBezTo>
                  <a:cubicBezTo>
                    <a:pt x="1314" y="2449"/>
                    <a:pt x="1146" y="2385"/>
                    <a:pt x="962" y="2385"/>
                  </a:cubicBezTo>
                  <a:cubicBezTo>
                    <a:pt x="731" y="2385"/>
                    <a:pt x="475" y="2486"/>
                    <a:pt x="297" y="2842"/>
                  </a:cubicBezTo>
                  <a:cubicBezTo>
                    <a:pt x="0" y="3458"/>
                    <a:pt x="799" y="3937"/>
                    <a:pt x="1141" y="4120"/>
                  </a:cubicBezTo>
                  <a:cubicBezTo>
                    <a:pt x="1256" y="4166"/>
                    <a:pt x="1324" y="4257"/>
                    <a:pt x="1370" y="4371"/>
                  </a:cubicBezTo>
                  <a:cubicBezTo>
                    <a:pt x="1484" y="4714"/>
                    <a:pt x="1780" y="5992"/>
                    <a:pt x="2054" y="7110"/>
                  </a:cubicBezTo>
                  <a:cubicBezTo>
                    <a:pt x="2762" y="9872"/>
                    <a:pt x="228" y="10032"/>
                    <a:pt x="228" y="10032"/>
                  </a:cubicBezTo>
                  <a:cubicBezTo>
                    <a:pt x="228" y="10032"/>
                    <a:pt x="3013" y="18431"/>
                    <a:pt x="5045" y="18454"/>
                  </a:cubicBezTo>
                  <a:cubicBezTo>
                    <a:pt x="5980" y="18454"/>
                    <a:pt x="5364" y="10077"/>
                    <a:pt x="5798" y="9986"/>
                  </a:cubicBezTo>
                  <a:cubicBezTo>
                    <a:pt x="5798" y="9986"/>
                    <a:pt x="4451" y="6813"/>
                    <a:pt x="4634" y="5992"/>
                  </a:cubicBezTo>
                  <a:cubicBezTo>
                    <a:pt x="4634" y="5969"/>
                    <a:pt x="6209" y="6106"/>
                    <a:pt x="6597" y="3367"/>
                  </a:cubicBezTo>
                  <a:cubicBezTo>
                    <a:pt x="6962" y="788"/>
                    <a:pt x="5090" y="194"/>
                    <a:pt x="4656" y="103"/>
                  </a:cubicBezTo>
                  <a:cubicBezTo>
                    <a:pt x="4543" y="74"/>
                    <a:pt x="4296" y="0"/>
                    <a:pt x="3980" y="0"/>
                  </a:cubicBezTo>
                  <a:close/>
                </a:path>
              </a:pathLst>
            </a:custGeom>
            <a:solidFill>
              <a:srgbClr val="EB66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1631787" y="1289006"/>
              <a:ext cx="79141" cy="67264"/>
            </a:xfrm>
            <a:custGeom>
              <a:avLst/>
              <a:gdLst/>
              <a:ahLst/>
              <a:cxnLst/>
              <a:rect l="l" t="t" r="r" b="b"/>
              <a:pathLst>
                <a:path w="1839" h="1563" extrusionOk="0">
                  <a:moveTo>
                    <a:pt x="170" y="1"/>
                  </a:moveTo>
                  <a:cubicBezTo>
                    <a:pt x="61" y="1"/>
                    <a:pt x="0" y="134"/>
                    <a:pt x="81" y="214"/>
                  </a:cubicBezTo>
                  <a:cubicBezTo>
                    <a:pt x="81" y="214"/>
                    <a:pt x="1231" y="1563"/>
                    <a:pt x="1618" y="1563"/>
                  </a:cubicBezTo>
                  <a:cubicBezTo>
                    <a:pt x="1667" y="1563"/>
                    <a:pt x="1704" y="1541"/>
                    <a:pt x="1724" y="1493"/>
                  </a:cubicBezTo>
                  <a:cubicBezTo>
                    <a:pt x="1838" y="1150"/>
                    <a:pt x="1405" y="465"/>
                    <a:pt x="1587" y="169"/>
                  </a:cubicBezTo>
                  <a:lnTo>
                    <a:pt x="1587" y="169"/>
                  </a:lnTo>
                  <a:cubicBezTo>
                    <a:pt x="1587" y="169"/>
                    <a:pt x="1524" y="174"/>
                    <a:pt x="1396" y="174"/>
                  </a:cubicBezTo>
                  <a:cubicBezTo>
                    <a:pt x="1268" y="174"/>
                    <a:pt x="1074" y="169"/>
                    <a:pt x="811" y="146"/>
                  </a:cubicBezTo>
                  <a:cubicBezTo>
                    <a:pt x="674" y="146"/>
                    <a:pt x="446" y="100"/>
                    <a:pt x="218" y="9"/>
                  </a:cubicBezTo>
                  <a:cubicBezTo>
                    <a:pt x="201" y="3"/>
                    <a:pt x="185" y="1"/>
                    <a:pt x="170" y="1"/>
                  </a:cubicBezTo>
                  <a:close/>
                </a:path>
              </a:pathLst>
            </a:custGeom>
            <a:solidFill>
              <a:srgbClr val="CB45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1523254" y="1159300"/>
              <a:ext cx="38344" cy="22077"/>
            </a:xfrm>
            <a:custGeom>
              <a:avLst/>
              <a:gdLst/>
              <a:ahLst/>
              <a:cxnLst/>
              <a:rect l="l" t="t" r="r" b="b"/>
              <a:pathLst>
                <a:path w="891" h="513" extrusionOk="0">
                  <a:moveTo>
                    <a:pt x="333" y="0"/>
                  </a:moveTo>
                  <a:cubicBezTo>
                    <a:pt x="100" y="0"/>
                    <a:pt x="1" y="352"/>
                    <a:pt x="1" y="352"/>
                  </a:cubicBezTo>
                  <a:lnTo>
                    <a:pt x="891" y="512"/>
                  </a:lnTo>
                  <a:cubicBezTo>
                    <a:pt x="654" y="123"/>
                    <a:pt x="470" y="0"/>
                    <a:pt x="333" y="0"/>
                  </a:cubicBezTo>
                  <a:close/>
                </a:path>
              </a:pathLst>
            </a:custGeom>
            <a:solidFill>
              <a:srgbClr val="CD4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1638200" y="1189037"/>
              <a:ext cx="65844" cy="57280"/>
            </a:xfrm>
            <a:custGeom>
              <a:avLst/>
              <a:gdLst/>
              <a:ahLst/>
              <a:cxnLst/>
              <a:rect l="l" t="t" r="r" b="b"/>
              <a:pathLst>
                <a:path w="1530" h="1331" extrusionOk="0">
                  <a:moveTo>
                    <a:pt x="765" y="1"/>
                  </a:moveTo>
                  <a:cubicBezTo>
                    <a:pt x="510" y="1"/>
                    <a:pt x="258" y="155"/>
                    <a:pt x="137" y="415"/>
                  </a:cubicBezTo>
                  <a:cubicBezTo>
                    <a:pt x="0" y="757"/>
                    <a:pt x="183" y="1145"/>
                    <a:pt x="525" y="1282"/>
                  </a:cubicBezTo>
                  <a:cubicBezTo>
                    <a:pt x="602" y="1315"/>
                    <a:pt x="684" y="1331"/>
                    <a:pt x="765" y="1331"/>
                  </a:cubicBezTo>
                  <a:cubicBezTo>
                    <a:pt x="1019" y="1331"/>
                    <a:pt x="1271" y="1176"/>
                    <a:pt x="1392" y="917"/>
                  </a:cubicBezTo>
                  <a:cubicBezTo>
                    <a:pt x="1529" y="574"/>
                    <a:pt x="1347" y="186"/>
                    <a:pt x="1004" y="49"/>
                  </a:cubicBezTo>
                  <a:cubicBezTo>
                    <a:pt x="927" y="16"/>
                    <a:pt x="846" y="1"/>
                    <a:pt x="765" y="1"/>
                  </a:cubicBezTo>
                  <a:close/>
                </a:path>
              </a:pathLst>
            </a:custGeom>
            <a:solidFill>
              <a:srgbClr val="E75D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1710885" y="1211759"/>
              <a:ext cx="60938" cy="33524"/>
            </a:xfrm>
            <a:custGeom>
              <a:avLst/>
              <a:gdLst/>
              <a:ahLst/>
              <a:cxnLst/>
              <a:rect l="l" t="t" r="r" b="b"/>
              <a:pathLst>
                <a:path w="1416" h="779" extrusionOk="0">
                  <a:moveTo>
                    <a:pt x="0" y="1"/>
                  </a:moveTo>
                  <a:cubicBezTo>
                    <a:pt x="0" y="1"/>
                    <a:pt x="411" y="779"/>
                    <a:pt x="811" y="779"/>
                  </a:cubicBezTo>
                  <a:cubicBezTo>
                    <a:pt x="823" y="779"/>
                    <a:pt x="834" y="778"/>
                    <a:pt x="845" y="777"/>
                  </a:cubicBezTo>
                  <a:cubicBezTo>
                    <a:pt x="1278" y="754"/>
                    <a:pt x="1415" y="46"/>
                    <a:pt x="1415" y="4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1744280" y="1175438"/>
              <a:ext cx="21647" cy="31459"/>
            </a:xfrm>
            <a:custGeom>
              <a:avLst/>
              <a:gdLst/>
              <a:ahLst/>
              <a:cxnLst/>
              <a:rect l="l" t="t" r="r" b="b"/>
              <a:pathLst>
                <a:path w="503" h="731" extrusionOk="0">
                  <a:moveTo>
                    <a:pt x="137" y="0"/>
                  </a:moveTo>
                  <a:lnTo>
                    <a:pt x="0" y="731"/>
                  </a:lnTo>
                  <a:lnTo>
                    <a:pt x="0" y="731"/>
                  </a:lnTo>
                  <a:lnTo>
                    <a:pt x="388" y="708"/>
                  </a:lnTo>
                  <a:cubicBezTo>
                    <a:pt x="457" y="708"/>
                    <a:pt x="502" y="639"/>
                    <a:pt x="480" y="571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CB45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1705721" y="1122248"/>
              <a:ext cx="33696" cy="16224"/>
            </a:xfrm>
            <a:custGeom>
              <a:avLst/>
              <a:gdLst/>
              <a:ahLst/>
              <a:cxnLst/>
              <a:rect l="l" t="t" r="r" b="b"/>
              <a:pathLst>
                <a:path w="783" h="377" extrusionOk="0">
                  <a:moveTo>
                    <a:pt x="449" y="0"/>
                  </a:moveTo>
                  <a:cubicBezTo>
                    <a:pt x="431" y="0"/>
                    <a:pt x="413" y="1"/>
                    <a:pt x="394" y="4"/>
                  </a:cubicBezTo>
                  <a:cubicBezTo>
                    <a:pt x="226" y="46"/>
                    <a:pt x="1" y="377"/>
                    <a:pt x="89" y="377"/>
                  </a:cubicBezTo>
                  <a:cubicBezTo>
                    <a:pt x="97" y="377"/>
                    <a:pt x="107" y="374"/>
                    <a:pt x="120" y="369"/>
                  </a:cubicBezTo>
                  <a:cubicBezTo>
                    <a:pt x="312" y="246"/>
                    <a:pt x="512" y="221"/>
                    <a:pt x="641" y="221"/>
                  </a:cubicBezTo>
                  <a:cubicBezTo>
                    <a:pt x="727" y="221"/>
                    <a:pt x="782" y="232"/>
                    <a:pt x="782" y="232"/>
                  </a:cubicBezTo>
                  <a:cubicBezTo>
                    <a:pt x="741" y="88"/>
                    <a:pt x="608" y="0"/>
                    <a:pt x="449" y="0"/>
                  </a:cubicBezTo>
                  <a:close/>
                </a:path>
              </a:pathLst>
            </a:custGeom>
            <a:solidFill>
              <a:srgbClr val="141F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1764893" y="1128273"/>
              <a:ext cx="19710" cy="12824"/>
            </a:xfrm>
            <a:custGeom>
              <a:avLst/>
              <a:gdLst/>
              <a:ahLst/>
              <a:cxnLst/>
              <a:rect l="l" t="t" r="r" b="b"/>
              <a:pathLst>
                <a:path w="458" h="298" extrusionOk="0">
                  <a:moveTo>
                    <a:pt x="287" y="0"/>
                  </a:moveTo>
                  <a:cubicBezTo>
                    <a:pt x="152" y="0"/>
                    <a:pt x="36" y="83"/>
                    <a:pt x="1" y="206"/>
                  </a:cubicBezTo>
                  <a:cubicBezTo>
                    <a:pt x="1" y="206"/>
                    <a:pt x="17" y="204"/>
                    <a:pt x="47" y="204"/>
                  </a:cubicBezTo>
                  <a:cubicBezTo>
                    <a:pt x="122" y="204"/>
                    <a:pt x="278" y="216"/>
                    <a:pt x="457" y="297"/>
                  </a:cubicBezTo>
                  <a:lnTo>
                    <a:pt x="411" y="23"/>
                  </a:lnTo>
                  <a:cubicBezTo>
                    <a:pt x="370" y="8"/>
                    <a:pt x="328" y="0"/>
                    <a:pt x="287" y="0"/>
                  </a:cubicBezTo>
                  <a:close/>
                </a:path>
              </a:pathLst>
            </a:custGeom>
            <a:solidFill>
              <a:srgbClr val="141F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1725603" y="1163647"/>
              <a:ext cx="12824" cy="17128"/>
            </a:xfrm>
            <a:custGeom>
              <a:avLst/>
              <a:gdLst/>
              <a:ahLst/>
              <a:cxnLst/>
              <a:rect l="l" t="t" r="r" b="b"/>
              <a:pathLst>
                <a:path w="298" h="398" extrusionOk="0">
                  <a:moveTo>
                    <a:pt x="160" y="0"/>
                  </a:moveTo>
                  <a:cubicBezTo>
                    <a:pt x="69" y="0"/>
                    <a:pt x="1" y="137"/>
                    <a:pt x="1" y="297"/>
                  </a:cubicBezTo>
                  <a:cubicBezTo>
                    <a:pt x="1" y="370"/>
                    <a:pt x="15" y="392"/>
                    <a:pt x="37" y="392"/>
                  </a:cubicBezTo>
                  <a:cubicBezTo>
                    <a:pt x="70" y="392"/>
                    <a:pt x="119" y="343"/>
                    <a:pt x="160" y="343"/>
                  </a:cubicBezTo>
                  <a:cubicBezTo>
                    <a:pt x="218" y="343"/>
                    <a:pt x="248" y="397"/>
                    <a:pt x="269" y="397"/>
                  </a:cubicBezTo>
                  <a:cubicBezTo>
                    <a:pt x="280" y="397"/>
                    <a:pt x="289" y="379"/>
                    <a:pt x="297" y="320"/>
                  </a:cubicBezTo>
                  <a:cubicBezTo>
                    <a:pt x="297" y="137"/>
                    <a:pt x="229" y="0"/>
                    <a:pt x="160" y="0"/>
                  </a:cubicBezTo>
                  <a:close/>
                </a:path>
              </a:pathLst>
            </a:custGeom>
            <a:solidFill>
              <a:srgbClr val="141F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1763904" y="1166573"/>
              <a:ext cx="11835" cy="16138"/>
            </a:xfrm>
            <a:custGeom>
              <a:avLst/>
              <a:gdLst/>
              <a:ahLst/>
              <a:cxnLst/>
              <a:rect l="l" t="t" r="r" b="b"/>
              <a:pathLst>
                <a:path w="275" h="375" extrusionOk="0">
                  <a:moveTo>
                    <a:pt x="138" y="1"/>
                  </a:moveTo>
                  <a:cubicBezTo>
                    <a:pt x="69" y="1"/>
                    <a:pt x="1" y="138"/>
                    <a:pt x="1" y="298"/>
                  </a:cubicBezTo>
                  <a:cubicBezTo>
                    <a:pt x="1" y="356"/>
                    <a:pt x="10" y="375"/>
                    <a:pt x="25" y="375"/>
                  </a:cubicBezTo>
                  <a:cubicBezTo>
                    <a:pt x="51" y="375"/>
                    <a:pt x="94" y="320"/>
                    <a:pt x="138" y="320"/>
                  </a:cubicBezTo>
                  <a:cubicBezTo>
                    <a:pt x="195" y="320"/>
                    <a:pt x="235" y="375"/>
                    <a:pt x="256" y="375"/>
                  </a:cubicBezTo>
                  <a:cubicBezTo>
                    <a:pt x="268" y="375"/>
                    <a:pt x="275" y="356"/>
                    <a:pt x="275" y="298"/>
                  </a:cubicBezTo>
                  <a:cubicBezTo>
                    <a:pt x="275" y="138"/>
                    <a:pt x="229" y="24"/>
                    <a:pt x="138" y="1"/>
                  </a:cubicBezTo>
                  <a:close/>
                </a:path>
              </a:pathLst>
            </a:custGeom>
            <a:solidFill>
              <a:srgbClr val="141F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1480048" y="1203927"/>
              <a:ext cx="126738" cy="149633"/>
            </a:xfrm>
            <a:custGeom>
              <a:avLst/>
              <a:gdLst/>
              <a:ahLst/>
              <a:cxnLst/>
              <a:rect l="l" t="t" r="r" b="b"/>
              <a:pathLst>
                <a:path w="2945" h="3477" extrusionOk="0">
                  <a:moveTo>
                    <a:pt x="1530" y="0"/>
                  </a:moveTo>
                  <a:cubicBezTo>
                    <a:pt x="1529" y="0"/>
                    <a:pt x="0" y="2283"/>
                    <a:pt x="1712" y="3447"/>
                  </a:cubicBezTo>
                  <a:cubicBezTo>
                    <a:pt x="1741" y="3466"/>
                    <a:pt x="1777" y="3477"/>
                    <a:pt x="1813" y="3477"/>
                  </a:cubicBezTo>
                  <a:cubicBezTo>
                    <a:pt x="1863" y="3477"/>
                    <a:pt x="1914" y="3455"/>
                    <a:pt x="1940" y="3401"/>
                  </a:cubicBezTo>
                  <a:cubicBezTo>
                    <a:pt x="2214" y="3036"/>
                    <a:pt x="2945" y="1073"/>
                    <a:pt x="15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1558629" y="1026711"/>
              <a:ext cx="194518" cy="170289"/>
            </a:xfrm>
            <a:custGeom>
              <a:avLst/>
              <a:gdLst/>
              <a:ahLst/>
              <a:cxnLst/>
              <a:rect l="l" t="t" r="r" b="b"/>
              <a:pathLst>
                <a:path w="4520" h="3957" extrusionOk="0">
                  <a:moveTo>
                    <a:pt x="2846" y="0"/>
                  </a:moveTo>
                  <a:cubicBezTo>
                    <a:pt x="604" y="0"/>
                    <a:pt x="0" y="2680"/>
                    <a:pt x="0" y="2680"/>
                  </a:cubicBezTo>
                  <a:cubicBezTo>
                    <a:pt x="361" y="3605"/>
                    <a:pt x="809" y="3956"/>
                    <a:pt x="1281" y="3956"/>
                  </a:cubicBezTo>
                  <a:cubicBezTo>
                    <a:pt x="2778" y="3956"/>
                    <a:pt x="4520" y="420"/>
                    <a:pt x="4520" y="420"/>
                  </a:cubicBezTo>
                  <a:cubicBezTo>
                    <a:pt x="3880" y="123"/>
                    <a:pt x="3326" y="0"/>
                    <a:pt x="2846" y="0"/>
                  </a:cubicBezTo>
                  <a:close/>
                </a:path>
              </a:pathLst>
            </a:custGeom>
            <a:solidFill>
              <a:srgbClr val="141F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1636220" y="1424909"/>
              <a:ext cx="711239" cy="690626"/>
            </a:xfrm>
            <a:custGeom>
              <a:avLst/>
              <a:gdLst/>
              <a:ahLst/>
              <a:cxnLst/>
              <a:rect l="l" t="t" r="r" b="b"/>
              <a:pathLst>
                <a:path w="16527" h="16048" extrusionOk="0">
                  <a:moveTo>
                    <a:pt x="3401" y="1"/>
                  </a:moveTo>
                  <a:cubicBezTo>
                    <a:pt x="0" y="1"/>
                    <a:pt x="868" y="4338"/>
                    <a:pt x="868" y="4338"/>
                  </a:cubicBezTo>
                  <a:cubicBezTo>
                    <a:pt x="868" y="4338"/>
                    <a:pt x="2808" y="12760"/>
                    <a:pt x="5045" y="16047"/>
                  </a:cubicBezTo>
                  <a:cubicBezTo>
                    <a:pt x="5045" y="16047"/>
                    <a:pt x="5056" y="16048"/>
                    <a:pt x="5078" y="16048"/>
                  </a:cubicBezTo>
                  <a:cubicBezTo>
                    <a:pt x="5395" y="16048"/>
                    <a:pt x="7957" y="15849"/>
                    <a:pt x="12372" y="9770"/>
                  </a:cubicBezTo>
                  <a:cubicBezTo>
                    <a:pt x="12372" y="9770"/>
                    <a:pt x="16047" y="8149"/>
                    <a:pt x="16526" y="7396"/>
                  </a:cubicBezTo>
                  <a:lnTo>
                    <a:pt x="11756" y="7396"/>
                  </a:lnTo>
                  <a:cubicBezTo>
                    <a:pt x="11459" y="7396"/>
                    <a:pt x="11185" y="7488"/>
                    <a:pt x="10934" y="7624"/>
                  </a:cubicBezTo>
                  <a:lnTo>
                    <a:pt x="5616" y="10592"/>
                  </a:lnTo>
                  <a:cubicBezTo>
                    <a:pt x="5159" y="9336"/>
                    <a:pt x="5022" y="206"/>
                    <a:pt x="3401" y="1"/>
                  </a:cubicBezTo>
                  <a:close/>
                </a:path>
              </a:pathLst>
            </a:custGeom>
            <a:solidFill>
              <a:srgbClr val="EB66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1437788" y="1424909"/>
              <a:ext cx="443045" cy="590397"/>
            </a:xfrm>
            <a:custGeom>
              <a:avLst/>
              <a:gdLst/>
              <a:ahLst/>
              <a:cxnLst/>
              <a:rect l="l" t="t" r="r" b="b"/>
              <a:pathLst>
                <a:path w="10295" h="13719" extrusionOk="0">
                  <a:moveTo>
                    <a:pt x="6803" y="1"/>
                  </a:moveTo>
                  <a:cubicBezTo>
                    <a:pt x="6803" y="1"/>
                    <a:pt x="6826" y="389"/>
                    <a:pt x="6871" y="914"/>
                  </a:cubicBezTo>
                  <a:cubicBezTo>
                    <a:pt x="6903" y="1488"/>
                    <a:pt x="6445" y="1883"/>
                    <a:pt x="5964" y="1883"/>
                  </a:cubicBezTo>
                  <a:cubicBezTo>
                    <a:pt x="5756" y="1883"/>
                    <a:pt x="5544" y="1810"/>
                    <a:pt x="5365" y="1644"/>
                  </a:cubicBezTo>
                  <a:cubicBezTo>
                    <a:pt x="4521" y="909"/>
                    <a:pt x="3596" y="153"/>
                    <a:pt x="3288" y="153"/>
                  </a:cubicBezTo>
                  <a:cubicBezTo>
                    <a:pt x="3270" y="153"/>
                    <a:pt x="3255" y="156"/>
                    <a:pt x="3242" y="161"/>
                  </a:cubicBezTo>
                  <a:cubicBezTo>
                    <a:pt x="3082" y="229"/>
                    <a:pt x="2443" y="526"/>
                    <a:pt x="2443" y="526"/>
                  </a:cubicBezTo>
                  <a:cubicBezTo>
                    <a:pt x="3005" y="4574"/>
                    <a:pt x="2071" y="7044"/>
                    <a:pt x="743" y="7044"/>
                  </a:cubicBezTo>
                  <a:cubicBezTo>
                    <a:pt x="506" y="7044"/>
                    <a:pt x="257" y="6965"/>
                    <a:pt x="1" y="6803"/>
                  </a:cubicBezTo>
                  <a:lnTo>
                    <a:pt x="1" y="6803"/>
                  </a:lnTo>
                  <a:cubicBezTo>
                    <a:pt x="275" y="10569"/>
                    <a:pt x="1690" y="13719"/>
                    <a:pt x="1690" y="13719"/>
                  </a:cubicBezTo>
                  <a:lnTo>
                    <a:pt x="8378" y="13559"/>
                  </a:lnTo>
                  <a:cubicBezTo>
                    <a:pt x="8378" y="12920"/>
                    <a:pt x="10295" y="8606"/>
                    <a:pt x="9975" y="7008"/>
                  </a:cubicBezTo>
                  <a:cubicBezTo>
                    <a:pt x="9633" y="5296"/>
                    <a:pt x="7305" y="229"/>
                    <a:pt x="7373" y="46"/>
                  </a:cubicBezTo>
                  <a:lnTo>
                    <a:pt x="7373" y="46"/>
                  </a:lnTo>
                  <a:cubicBezTo>
                    <a:pt x="7373" y="46"/>
                    <a:pt x="7350" y="58"/>
                    <a:pt x="7268" y="58"/>
                  </a:cubicBezTo>
                  <a:cubicBezTo>
                    <a:pt x="7185" y="58"/>
                    <a:pt x="7042" y="46"/>
                    <a:pt x="68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1101946" y="1447072"/>
              <a:ext cx="483240" cy="1240312"/>
            </a:xfrm>
            <a:custGeom>
              <a:avLst/>
              <a:gdLst/>
              <a:ahLst/>
              <a:cxnLst/>
              <a:rect l="l" t="t" r="r" b="b"/>
              <a:pathLst>
                <a:path w="11229" h="28821" extrusionOk="0">
                  <a:moveTo>
                    <a:pt x="9843" y="0"/>
                  </a:moveTo>
                  <a:cubicBezTo>
                    <a:pt x="8836" y="0"/>
                    <a:pt x="6729" y="1356"/>
                    <a:pt x="5568" y="5512"/>
                  </a:cubicBezTo>
                  <a:cubicBezTo>
                    <a:pt x="4084" y="10784"/>
                    <a:pt x="592" y="24799"/>
                    <a:pt x="181" y="26534"/>
                  </a:cubicBezTo>
                  <a:cubicBezTo>
                    <a:pt x="69" y="26961"/>
                    <a:pt x="1" y="28338"/>
                    <a:pt x="194" y="28338"/>
                  </a:cubicBezTo>
                  <a:cubicBezTo>
                    <a:pt x="198" y="28338"/>
                    <a:pt x="201" y="28338"/>
                    <a:pt x="204" y="28337"/>
                  </a:cubicBezTo>
                  <a:cubicBezTo>
                    <a:pt x="494" y="28315"/>
                    <a:pt x="588" y="26897"/>
                    <a:pt x="677" y="26897"/>
                  </a:cubicBezTo>
                  <a:cubicBezTo>
                    <a:pt x="679" y="26897"/>
                    <a:pt x="681" y="26897"/>
                    <a:pt x="683" y="26899"/>
                  </a:cubicBezTo>
                  <a:cubicBezTo>
                    <a:pt x="752" y="26967"/>
                    <a:pt x="524" y="28520"/>
                    <a:pt x="752" y="28565"/>
                  </a:cubicBezTo>
                  <a:cubicBezTo>
                    <a:pt x="755" y="28566"/>
                    <a:pt x="759" y="28566"/>
                    <a:pt x="762" y="28566"/>
                  </a:cubicBezTo>
                  <a:cubicBezTo>
                    <a:pt x="983" y="28566"/>
                    <a:pt x="1073" y="27127"/>
                    <a:pt x="1208" y="27104"/>
                  </a:cubicBezTo>
                  <a:cubicBezTo>
                    <a:pt x="1368" y="27104"/>
                    <a:pt x="1048" y="28657"/>
                    <a:pt x="1345" y="28702"/>
                  </a:cubicBezTo>
                  <a:cubicBezTo>
                    <a:pt x="1347" y="28702"/>
                    <a:pt x="1350" y="28702"/>
                    <a:pt x="1352" y="28702"/>
                  </a:cubicBezTo>
                  <a:cubicBezTo>
                    <a:pt x="1641" y="28702"/>
                    <a:pt x="1865" y="27218"/>
                    <a:pt x="2023" y="27218"/>
                  </a:cubicBezTo>
                  <a:cubicBezTo>
                    <a:pt x="2025" y="27218"/>
                    <a:pt x="2028" y="27218"/>
                    <a:pt x="2030" y="27219"/>
                  </a:cubicBezTo>
                  <a:cubicBezTo>
                    <a:pt x="2190" y="27264"/>
                    <a:pt x="1733" y="28725"/>
                    <a:pt x="2030" y="28816"/>
                  </a:cubicBezTo>
                  <a:cubicBezTo>
                    <a:pt x="2037" y="28819"/>
                    <a:pt x="2044" y="28820"/>
                    <a:pt x="2052" y="28820"/>
                  </a:cubicBezTo>
                  <a:cubicBezTo>
                    <a:pt x="2366" y="28820"/>
                    <a:pt x="3173" y="26554"/>
                    <a:pt x="3240" y="26465"/>
                  </a:cubicBezTo>
                  <a:cubicBezTo>
                    <a:pt x="3241" y="26464"/>
                    <a:pt x="3243" y="26463"/>
                    <a:pt x="3244" y="26463"/>
                  </a:cubicBezTo>
                  <a:cubicBezTo>
                    <a:pt x="3292" y="26463"/>
                    <a:pt x="3000" y="27701"/>
                    <a:pt x="3422" y="27835"/>
                  </a:cubicBezTo>
                  <a:cubicBezTo>
                    <a:pt x="3425" y="27835"/>
                    <a:pt x="3429" y="27836"/>
                    <a:pt x="3432" y="27836"/>
                  </a:cubicBezTo>
                  <a:cubicBezTo>
                    <a:pt x="3544" y="27836"/>
                    <a:pt x="3673" y="27447"/>
                    <a:pt x="3673" y="27447"/>
                  </a:cubicBezTo>
                  <a:cubicBezTo>
                    <a:pt x="3719" y="27355"/>
                    <a:pt x="3696" y="26237"/>
                    <a:pt x="4061" y="24776"/>
                  </a:cubicBezTo>
                  <a:cubicBezTo>
                    <a:pt x="4792" y="21672"/>
                    <a:pt x="6321" y="16445"/>
                    <a:pt x="7508" y="12177"/>
                  </a:cubicBezTo>
                  <a:cubicBezTo>
                    <a:pt x="8330" y="9301"/>
                    <a:pt x="9950" y="5580"/>
                    <a:pt x="10156" y="4827"/>
                  </a:cubicBezTo>
                  <a:cubicBezTo>
                    <a:pt x="10521" y="3435"/>
                    <a:pt x="11229" y="467"/>
                    <a:pt x="10156" y="56"/>
                  </a:cubicBezTo>
                  <a:cubicBezTo>
                    <a:pt x="10070" y="20"/>
                    <a:pt x="9965" y="0"/>
                    <a:pt x="9843" y="0"/>
                  </a:cubicBezTo>
                  <a:close/>
                </a:path>
              </a:pathLst>
            </a:custGeom>
            <a:solidFill>
              <a:srgbClr val="EB66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940781" y="3836388"/>
              <a:ext cx="200414" cy="302536"/>
            </a:xfrm>
            <a:custGeom>
              <a:avLst/>
              <a:gdLst/>
              <a:ahLst/>
              <a:cxnLst/>
              <a:rect l="l" t="t" r="r" b="b"/>
              <a:pathLst>
                <a:path w="4657" h="7030" extrusionOk="0">
                  <a:moveTo>
                    <a:pt x="1621" y="1"/>
                  </a:moveTo>
                  <a:lnTo>
                    <a:pt x="0" y="3995"/>
                  </a:lnTo>
                  <a:cubicBezTo>
                    <a:pt x="0" y="3995"/>
                    <a:pt x="934" y="7029"/>
                    <a:pt x="1903" y="7029"/>
                  </a:cubicBezTo>
                  <a:cubicBezTo>
                    <a:pt x="1984" y="7029"/>
                    <a:pt x="2065" y="7008"/>
                    <a:pt x="2146" y="6963"/>
                  </a:cubicBezTo>
                  <a:cubicBezTo>
                    <a:pt x="3173" y="6369"/>
                    <a:pt x="2374" y="5251"/>
                    <a:pt x="2374" y="5251"/>
                  </a:cubicBezTo>
                  <a:lnTo>
                    <a:pt x="4657" y="1462"/>
                  </a:lnTo>
                  <a:lnTo>
                    <a:pt x="1621" y="1"/>
                  </a:lnTo>
                  <a:close/>
                </a:path>
              </a:pathLst>
            </a:custGeom>
            <a:solidFill>
              <a:srgbClr val="EB66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854325" y="3979779"/>
              <a:ext cx="276973" cy="248871"/>
            </a:xfrm>
            <a:custGeom>
              <a:avLst/>
              <a:gdLst/>
              <a:ahLst/>
              <a:cxnLst/>
              <a:rect l="l" t="t" r="r" b="b"/>
              <a:pathLst>
                <a:path w="6436" h="5783" extrusionOk="0">
                  <a:moveTo>
                    <a:pt x="2135" y="0"/>
                  </a:moveTo>
                  <a:cubicBezTo>
                    <a:pt x="1983" y="0"/>
                    <a:pt x="1085" y="409"/>
                    <a:pt x="662" y="1120"/>
                  </a:cubicBezTo>
                  <a:cubicBezTo>
                    <a:pt x="594" y="1211"/>
                    <a:pt x="1" y="2740"/>
                    <a:pt x="137" y="2809"/>
                  </a:cubicBezTo>
                  <a:cubicBezTo>
                    <a:pt x="140" y="2810"/>
                    <a:pt x="143" y="2811"/>
                    <a:pt x="147" y="2811"/>
                  </a:cubicBezTo>
                  <a:cubicBezTo>
                    <a:pt x="313" y="2811"/>
                    <a:pt x="1341" y="1230"/>
                    <a:pt x="1560" y="1230"/>
                  </a:cubicBezTo>
                  <a:cubicBezTo>
                    <a:pt x="1566" y="1230"/>
                    <a:pt x="1571" y="1232"/>
                    <a:pt x="1575" y="1234"/>
                  </a:cubicBezTo>
                  <a:cubicBezTo>
                    <a:pt x="1895" y="1417"/>
                    <a:pt x="1302" y="3060"/>
                    <a:pt x="1758" y="3357"/>
                  </a:cubicBezTo>
                  <a:cubicBezTo>
                    <a:pt x="3447" y="4407"/>
                    <a:pt x="4908" y="5160"/>
                    <a:pt x="6072" y="5753"/>
                  </a:cubicBezTo>
                  <a:cubicBezTo>
                    <a:pt x="6117" y="5773"/>
                    <a:pt x="6161" y="5782"/>
                    <a:pt x="6201" y="5782"/>
                  </a:cubicBezTo>
                  <a:cubicBezTo>
                    <a:pt x="6343" y="5782"/>
                    <a:pt x="6435" y="5668"/>
                    <a:pt x="6346" y="5525"/>
                  </a:cubicBezTo>
                  <a:lnTo>
                    <a:pt x="4657" y="2056"/>
                  </a:lnTo>
                  <a:cubicBezTo>
                    <a:pt x="4654" y="2048"/>
                    <a:pt x="4652" y="2044"/>
                    <a:pt x="4649" y="2044"/>
                  </a:cubicBezTo>
                  <a:cubicBezTo>
                    <a:pt x="4611" y="2044"/>
                    <a:pt x="4610" y="3022"/>
                    <a:pt x="4588" y="3151"/>
                  </a:cubicBezTo>
                  <a:cubicBezTo>
                    <a:pt x="4577" y="3265"/>
                    <a:pt x="4497" y="3305"/>
                    <a:pt x="4360" y="3305"/>
                  </a:cubicBezTo>
                  <a:cubicBezTo>
                    <a:pt x="4223" y="3305"/>
                    <a:pt x="4029" y="3265"/>
                    <a:pt x="3790" y="3220"/>
                  </a:cubicBezTo>
                  <a:cubicBezTo>
                    <a:pt x="3219" y="3128"/>
                    <a:pt x="2146" y="1"/>
                    <a:pt x="2146" y="1"/>
                  </a:cubicBezTo>
                  <a:cubicBezTo>
                    <a:pt x="2143" y="1"/>
                    <a:pt x="2140" y="0"/>
                    <a:pt x="21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1686312" y="3965061"/>
              <a:ext cx="185696" cy="270174"/>
            </a:xfrm>
            <a:custGeom>
              <a:avLst/>
              <a:gdLst/>
              <a:ahLst/>
              <a:cxnLst/>
              <a:rect l="l" t="t" r="r" b="b"/>
              <a:pathLst>
                <a:path w="4315" h="6278" extrusionOk="0">
                  <a:moveTo>
                    <a:pt x="3379" y="1"/>
                  </a:moveTo>
                  <a:lnTo>
                    <a:pt x="1" y="92"/>
                  </a:lnTo>
                  <a:lnTo>
                    <a:pt x="411" y="4406"/>
                  </a:lnTo>
                  <a:cubicBezTo>
                    <a:pt x="411" y="4406"/>
                    <a:pt x="2266" y="6277"/>
                    <a:pt x="3237" y="6277"/>
                  </a:cubicBezTo>
                  <a:cubicBezTo>
                    <a:pt x="3421" y="6277"/>
                    <a:pt x="3574" y="6210"/>
                    <a:pt x="3675" y="6050"/>
                  </a:cubicBezTo>
                  <a:cubicBezTo>
                    <a:pt x="4315" y="5045"/>
                    <a:pt x="3082" y="4429"/>
                    <a:pt x="3082" y="4429"/>
                  </a:cubicBezTo>
                  <a:lnTo>
                    <a:pt x="3379" y="1"/>
                  </a:lnTo>
                  <a:close/>
                </a:path>
              </a:pathLst>
            </a:custGeom>
            <a:solidFill>
              <a:srgbClr val="EB66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1660793" y="4126182"/>
              <a:ext cx="313381" cy="147395"/>
            </a:xfrm>
            <a:custGeom>
              <a:avLst/>
              <a:gdLst/>
              <a:ahLst/>
              <a:cxnLst/>
              <a:rect l="l" t="t" r="r" b="b"/>
              <a:pathLst>
                <a:path w="7282" h="3425" extrusionOk="0">
                  <a:moveTo>
                    <a:pt x="822" y="0"/>
                  </a:moveTo>
                  <a:cubicBezTo>
                    <a:pt x="708" y="23"/>
                    <a:pt x="69" y="822"/>
                    <a:pt x="0" y="1667"/>
                  </a:cubicBezTo>
                  <a:cubicBezTo>
                    <a:pt x="0" y="1804"/>
                    <a:pt x="183" y="3424"/>
                    <a:pt x="342" y="3424"/>
                  </a:cubicBezTo>
                  <a:cubicBezTo>
                    <a:pt x="479" y="3424"/>
                    <a:pt x="662" y="1370"/>
                    <a:pt x="890" y="1370"/>
                  </a:cubicBezTo>
                  <a:cubicBezTo>
                    <a:pt x="1256" y="1370"/>
                    <a:pt x="1484" y="3105"/>
                    <a:pt x="2009" y="3150"/>
                  </a:cubicBezTo>
                  <a:cubicBezTo>
                    <a:pt x="3450" y="3266"/>
                    <a:pt x="4723" y="3298"/>
                    <a:pt x="5810" y="3298"/>
                  </a:cubicBezTo>
                  <a:cubicBezTo>
                    <a:pt x="6221" y="3298"/>
                    <a:pt x="6605" y="3293"/>
                    <a:pt x="6962" y="3287"/>
                  </a:cubicBezTo>
                  <a:cubicBezTo>
                    <a:pt x="7190" y="3287"/>
                    <a:pt x="7281" y="3082"/>
                    <a:pt x="7099" y="2990"/>
                  </a:cubicBezTo>
                  <a:lnTo>
                    <a:pt x="3675" y="571"/>
                  </a:lnTo>
                  <a:cubicBezTo>
                    <a:pt x="3670" y="567"/>
                    <a:pt x="3667" y="565"/>
                    <a:pt x="3666" y="565"/>
                  </a:cubicBezTo>
                  <a:cubicBezTo>
                    <a:pt x="3630" y="565"/>
                    <a:pt x="4407" y="1535"/>
                    <a:pt x="4451" y="1667"/>
                  </a:cubicBezTo>
                  <a:cubicBezTo>
                    <a:pt x="4520" y="1895"/>
                    <a:pt x="4223" y="1986"/>
                    <a:pt x="3766" y="2123"/>
                  </a:cubicBezTo>
                  <a:cubicBezTo>
                    <a:pt x="3748" y="2128"/>
                    <a:pt x="3727" y="2131"/>
                    <a:pt x="3705" y="2131"/>
                  </a:cubicBezTo>
                  <a:cubicBezTo>
                    <a:pt x="3059" y="2131"/>
                    <a:pt x="822" y="0"/>
                    <a:pt x="8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968281" y="1999548"/>
              <a:ext cx="1056983" cy="2037320"/>
            </a:xfrm>
            <a:custGeom>
              <a:avLst/>
              <a:gdLst/>
              <a:ahLst/>
              <a:cxnLst/>
              <a:rect l="l" t="t" r="r" b="b"/>
              <a:pathLst>
                <a:path w="24561" h="47341" extrusionOk="0">
                  <a:moveTo>
                    <a:pt x="19333" y="1"/>
                  </a:moveTo>
                  <a:cubicBezTo>
                    <a:pt x="16785" y="56"/>
                    <a:pt x="15507" y="156"/>
                    <a:pt x="13745" y="156"/>
                  </a:cubicBezTo>
                  <a:cubicBezTo>
                    <a:pt x="13330" y="156"/>
                    <a:pt x="12887" y="151"/>
                    <a:pt x="12394" y="138"/>
                  </a:cubicBezTo>
                  <a:cubicBezTo>
                    <a:pt x="11208" y="2648"/>
                    <a:pt x="10066" y="4041"/>
                    <a:pt x="9336" y="7076"/>
                  </a:cubicBezTo>
                  <a:cubicBezTo>
                    <a:pt x="8468" y="10569"/>
                    <a:pt x="8651" y="15294"/>
                    <a:pt x="8172" y="18809"/>
                  </a:cubicBezTo>
                  <a:cubicBezTo>
                    <a:pt x="7647" y="22415"/>
                    <a:pt x="7715" y="22118"/>
                    <a:pt x="6848" y="26136"/>
                  </a:cubicBezTo>
                  <a:cubicBezTo>
                    <a:pt x="5798" y="31111"/>
                    <a:pt x="2671" y="39557"/>
                    <a:pt x="0" y="44350"/>
                  </a:cubicBezTo>
                  <a:cubicBezTo>
                    <a:pt x="206" y="44647"/>
                    <a:pt x="1940" y="45491"/>
                    <a:pt x="3219" y="46290"/>
                  </a:cubicBezTo>
                  <a:cubicBezTo>
                    <a:pt x="7259" y="41314"/>
                    <a:pt x="12440" y="34124"/>
                    <a:pt x="14015" y="27825"/>
                  </a:cubicBezTo>
                  <a:cubicBezTo>
                    <a:pt x="15202" y="23054"/>
                    <a:pt x="15544" y="18078"/>
                    <a:pt x="15818" y="13468"/>
                  </a:cubicBezTo>
                  <a:cubicBezTo>
                    <a:pt x="15830" y="13194"/>
                    <a:pt x="16041" y="13057"/>
                    <a:pt x="16255" y="13057"/>
                  </a:cubicBezTo>
                  <a:cubicBezTo>
                    <a:pt x="16469" y="13057"/>
                    <a:pt x="16686" y="13194"/>
                    <a:pt x="16708" y="13468"/>
                  </a:cubicBezTo>
                  <a:cubicBezTo>
                    <a:pt x="17119" y="18078"/>
                    <a:pt x="16206" y="39465"/>
                    <a:pt x="16640" y="47295"/>
                  </a:cubicBezTo>
                  <a:cubicBezTo>
                    <a:pt x="17348" y="47295"/>
                    <a:pt x="19721" y="47340"/>
                    <a:pt x="20703" y="47340"/>
                  </a:cubicBezTo>
                  <a:cubicBezTo>
                    <a:pt x="21365" y="39671"/>
                    <a:pt x="23419" y="33850"/>
                    <a:pt x="23807" y="25519"/>
                  </a:cubicBezTo>
                  <a:cubicBezTo>
                    <a:pt x="24195" y="17234"/>
                    <a:pt x="24560" y="8332"/>
                    <a:pt x="193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1380810" y="2008413"/>
              <a:ext cx="214185" cy="266215"/>
            </a:xfrm>
            <a:custGeom>
              <a:avLst/>
              <a:gdLst/>
              <a:ahLst/>
              <a:cxnLst/>
              <a:rect l="l" t="t" r="r" b="b"/>
              <a:pathLst>
                <a:path w="4977" h="6186" extrusionOk="0">
                  <a:moveTo>
                    <a:pt x="4840" y="0"/>
                  </a:moveTo>
                  <a:cubicBezTo>
                    <a:pt x="4840" y="0"/>
                    <a:pt x="4840" y="91"/>
                    <a:pt x="4817" y="228"/>
                  </a:cubicBezTo>
                  <a:cubicBezTo>
                    <a:pt x="4771" y="776"/>
                    <a:pt x="4612" y="2168"/>
                    <a:pt x="3927" y="3424"/>
                  </a:cubicBezTo>
                  <a:cubicBezTo>
                    <a:pt x="3242" y="4702"/>
                    <a:pt x="2078" y="5866"/>
                    <a:pt x="1" y="6026"/>
                  </a:cubicBezTo>
                  <a:lnTo>
                    <a:pt x="1" y="6186"/>
                  </a:lnTo>
                  <a:cubicBezTo>
                    <a:pt x="2443" y="5980"/>
                    <a:pt x="3699" y="4428"/>
                    <a:pt x="4315" y="2945"/>
                  </a:cubicBezTo>
                  <a:cubicBezTo>
                    <a:pt x="4954" y="1438"/>
                    <a:pt x="4977" y="0"/>
                    <a:pt x="4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1765883" y="2002518"/>
              <a:ext cx="141499" cy="225934"/>
            </a:xfrm>
            <a:custGeom>
              <a:avLst/>
              <a:gdLst/>
              <a:ahLst/>
              <a:cxnLst/>
              <a:rect l="l" t="t" r="r" b="b"/>
              <a:pathLst>
                <a:path w="3288" h="5250" extrusionOk="0">
                  <a:moveTo>
                    <a:pt x="137" y="0"/>
                  </a:moveTo>
                  <a:lnTo>
                    <a:pt x="0" y="69"/>
                  </a:lnTo>
                  <a:cubicBezTo>
                    <a:pt x="0" y="69"/>
                    <a:pt x="23" y="114"/>
                    <a:pt x="23" y="160"/>
                  </a:cubicBezTo>
                  <a:cubicBezTo>
                    <a:pt x="92" y="548"/>
                    <a:pt x="46" y="1803"/>
                    <a:pt x="411" y="2967"/>
                  </a:cubicBezTo>
                  <a:cubicBezTo>
                    <a:pt x="594" y="3538"/>
                    <a:pt x="891" y="4109"/>
                    <a:pt x="1347" y="4519"/>
                  </a:cubicBezTo>
                  <a:cubicBezTo>
                    <a:pt x="1804" y="4953"/>
                    <a:pt x="2420" y="5227"/>
                    <a:pt x="3287" y="5250"/>
                  </a:cubicBezTo>
                  <a:lnTo>
                    <a:pt x="3287" y="5113"/>
                  </a:lnTo>
                  <a:cubicBezTo>
                    <a:pt x="2397" y="5090"/>
                    <a:pt x="1781" y="4793"/>
                    <a:pt x="1347" y="4337"/>
                  </a:cubicBezTo>
                  <a:cubicBezTo>
                    <a:pt x="685" y="3675"/>
                    <a:pt x="411" y="2671"/>
                    <a:pt x="297" y="1780"/>
                  </a:cubicBezTo>
                  <a:cubicBezTo>
                    <a:pt x="229" y="1347"/>
                    <a:pt x="206" y="936"/>
                    <a:pt x="206" y="639"/>
                  </a:cubicBezTo>
                  <a:cubicBezTo>
                    <a:pt x="183" y="479"/>
                    <a:pt x="183" y="342"/>
                    <a:pt x="183" y="228"/>
                  </a:cubicBezTo>
                  <a:cubicBezTo>
                    <a:pt x="160" y="114"/>
                    <a:pt x="160" y="46"/>
                    <a:pt x="1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984978" y="3873742"/>
              <a:ext cx="143436" cy="86457"/>
            </a:xfrm>
            <a:custGeom>
              <a:avLst/>
              <a:gdLst/>
              <a:ahLst/>
              <a:cxnLst/>
              <a:rect l="l" t="t" r="r" b="b"/>
              <a:pathLst>
                <a:path w="3333" h="2009" extrusionOk="0">
                  <a:moveTo>
                    <a:pt x="69" y="0"/>
                  </a:moveTo>
                  <a:lnTo>
                    <a:pt x="0" y="114"/>
                  </a:lnTo>
                  <a:lnTo>
                    <a:pt x="3264" y="2009"/>
                  </a:lnTo>
                  <a:lnTo>
                    <a:pt x="3333" y="1895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1687302" y="3988644"/>
              <a:ext cx="171925" cy="7918"/>
            </a:xfrm>
            <a:custGeom>
              <a:avLst/>
              <a:gdLst/>
              <a:ahLst/>
              <a:cxnLst/>
              <a:rect l="l" t="t" r="r" b="b"/>
              <a:pathLst>
                <a:path w="3995" h="184" extrusionOk="0">
                  <a:moveTo>
                    <a:pt x="3995" y="1"/>
                  </a:moveTo>
                  <a:lnTo>
                    <a:pt x="0" y="46"/>
                  </a:lnTo>
                  <a:lnTo>
                    <a:pt x="0" y="183"/>
                  </a:lnTo>
                  <a:lnTo>
                    <a:pt x="3995" y="138"/>
                  </a:lnTo>
                  <a:lnTo>
                    <a:pt x="399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1456465" y="1722535"/>
              <a:ext cx="341870" cy="285925"/>
            </a:xfrm>
            <a:custGeom>
              <a:avLst/>
              <a:gdLst/>
              <a:ahLst/>
              <a:cxnLst/>
              <a:rect l="l" t="t" r="r" b="b"/>
              <a:pathLst>
                <a:path w="7944" h="6644" extrusionOk="0">
                  <a:moveTo>
                    <a:pt x="1393" y="1"/>
                  </a:moveTo>
                  <a:lnTo>
                    <a:pt x="0" y="3470"/>
                  </a:lnTo>
                  <a:lnTo>
                    <a:pt x="1233" y="6643"/>
                  </a:lnTo>
                  <a:lnTo>
                    <a:pt x="7944" y="6506"/>
                  </a:lnTo>
                  <a:cubicBezTo>
                    <a:pt x="7944" y="6506"/>
                    <a:pt x="1484" y="2124"/>
                    <a:pt x="1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23F5A-17E2-9B6B-61DD-BDAAB0B85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941" y="2653989"/>
            <a:ext cx="5996434" cy="557059"/>
          </a:xfrm>
        </p:spPr>
        <p:txBody>
          <a:bodyPr/>
          <a:lstStyle/>
          <a:p>
            <a:r>
              <a:rPr lang="ru-RU" sz="2000" dirty="0"/>
              <a:t>Обменяйтесь заданиями с соседом «по лицу»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AC58587-8020-01E8-04BB-498A5B45C34F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308460" y="925851"/>
            <a:ext cx="6895915" cy="1107600"/>
          </a:xfrm>
        </p:spPr>
        <p:txBody>
          <a:bodyPr/>
          <a:lstStyle/>
          <a:p>
            <a:r>
              <a:rPr lang="ru-RU" sz="4000" dirty="0"/>
              <a:t>Проверьте друг друга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505E3F72-DB20-F30C-2BD2-7F4F3AB8D8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На проверку и обсуждение – 2 минуты</a:t>
            </a:r>
          </a:p>
        </p:txBody>
      </p:sp>
    </p:spTree>
    <p:extLst>
      <p:ext uri="{BB962C8B-B14F-4D97-AF65-F5344CB8AC3E}">
        <p14:creationId xmlns:p14="http://schemas.microsoft.com/office/powerpoint/2010/main" val="298574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C637A20-8B96-865D-099A-120C5A9A5A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721387"/>
              </p:ext>
            </p:extLst>
          </p:nvPr>
        </p:nvGraphicFramePr>
        <p:xfrm>
          <a:off x="2724615" y="1830070"/>
          <a:ext cx="3694770" cy="1483360"/>
        </p:xfrm>
        <a:graphic>
          <a:graphicData uri="http://schemas.openxmlformats.org/drawingml/2006/table">
            <a:tbl>
              <a:tblPr firstRow="1" bandRow="1">
                <a:tableStyleId>{453BF9AA-4AC1-4F83-9E3E-8CCBC4FE01B2}</a:tableStyleId>
              </a:tblPr>
              <a:tblGrid>
                <a:gridCol w="587299">
                  <a:extLst>
                    <a:ext uri="{9D8B030D-6E8A-4147-A177-3AD203B41FA5}">
                      <a16:colId xmlns:a16="http://schemas.microsoft.com/office/drawing/2014/main" val="1157525555"/>
                    </a:ext>
                  </a:extLst>
                </a:gridCol>
                <a:gridCol w="3107471">
                  <a:extLst>
                    <a:ext uri="{9D8B030D-6E8A-4147-A177-3AD203B41FA5}">
                      <a16:colId xmlns:a16="http://schemas.microsoft.com/office/drawing/2014/main" val="8470043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Внутриличностный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8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Межгрупповой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448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Между личностью и группой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474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Межличностный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60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593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9"/>
          <p:cNvSpPr txBox="1">
            <a:spLocks noGrp="1"/>
          </p:cNvSpPr>
          <p:nvPr>
            <p:ph type="title"/>
          </p:nvPr>
        </p:nvSpPr>
        <p:spPr>
          <a:xfrm>
            <a:off x="720000" y="418764"/>
            <a:ext cx="7704000" cy="10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Стратегии поведения в конфликте</a:t>
            </a:r>
            <a:endParaRPr dirty="0"/>
          </a:p>
        </p:txBody>
      </p:sp>
      <p:sp>
        <p:nvSpPr>
          <p:cNvPr id="533" name="Google Shape;533;p39"/>
          <p:cNvSpPr txBox="1">
            <a:spLocks noGrp="1"/>
          </p:cNvSpPr>
          <p:nvPr>
            <p:ph type="subTitle" idx="13"/>
          </p:nvPr>
        </p:nvSpPr>
        <p:spPr>
          <a:xfrm>
            <a:off x="802888" y="1616415"/>
            <a:ext cx="7055005" cy="95533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hlinkClick r:id="rId3"/>
              </a:rPr>
              <a:t>https://vkvideo.ru/video-218598140_456239555</a:t>
            </a: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hlinkClick r:id="rId4"/>
              </a:rPr>
              <a:t>https://yandex.ru/video/preview/9173690672033921522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6A8919-95CC-99F1-544C-B517BCC7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662" y="445024"/>
            <a:ext cx="7539337" cy="1064107"/>
          </a:xfrm>
        </p:spPr>
        <p:txBody>
          <a:bodyPr/>
          <a:lstStyle/>
          <a:p>
            <a:r>
              <a:rPr lang="ru-RU" dirty="0"/>
              <a:t>Какое поведение характерно для каждой стратегии?</a:t>
            </a:r>
            <a:br>
              <a:rPr lang="ru-RU" dirty="0"/>
            </a:br>
            <a:br>
              <a:rPr lang="ru-RU" dirty="0"/>
            </a:br>
            <a:br>
              <a:rPr lang="ru-RU" sz="2000" dirty="0"/>
            </a:b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77AFCB-D1A6-E8F2-017F-1196699E6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160" y="1744797"/>
            <a:ext cx="2953679" cy="295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08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Предположим</a:t>
            </a:r>
            <a:endParaRPr dirty="0"/>
          </a:p>
        </p:txBody>
      </p:sp>
      <p:sp>
        <p:nvSpPr>
          <p:cNvPr id="266" name="Google Shape;266;p30"/>
          <p:cNvSpPr txBox="1">
            <a:spLocks noGrp="1"/>
          </p:cNvSpPr>
          <p:nvPr>
            <p:ph type="body" idx="4294967295"/>
          </p:nvPr>
        </p:nvSpPr>
        <p:spPr>
          <a:xfrm>
            <a:off x="720000" y="1260340"/>
            <a:ext cx="7704000" cy="9029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Мы (мастер участка) и наш начальник дали важные срочные задания работнику цеха в одно время. Какую стратегию нам выгоднее  занять?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Соперничество?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dk1"/>
                </a:solidFill>
              </a:rPr>
              <a:t>Сотрудничество?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Компромисс?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dk1"/>
                </a:solidFill>
              </a:rPr>
              <a:t>Избегание?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Приспособление?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Задание</a:t>
            </a:r>
            <a:endParaRPr dirty="0"/>
          </a:p>
        </p:txBody>
      </p:sp>
      <p:sp>
        <p:nvSpPr>
          <p:cNvPr id="279" name="Google Shape;279;p31"/>
          <p:cNvSpPr txBox="1">
            <a:spLocks noGrp="1"/>
          </p:cNvSpPr>
          <p:nvPr>
            <p:ph type="title" idx="9"/>
          </p:nvPr>
        </p:nvSpPr>
        <p:spPr>
          <a:xfrm>
            <a:off x="1262204" y="1420975"/>
            <a:ext cx="954600" cy="4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01_</a:t>
            </a:r>
            <a:endParaRPr dirty="0"/>
          </a:p>
        </p:txBody>
      </p:sp>
      <p:sp>
        <p:nvSpPr>
          <p:cNvPr id="280" name="Google Shape;280;p31"/>
          <p:cNvSpPr txBox="1">
            <a:spLocks noGrp="1"/>
          </p:cNvSpPr>
          <p:nvPr>
            <p:ph type="title" idx="14"/>
          </p:nvPr>
        </p:nvSpPr>
        <p:spPr>
          <a:xfrm>
            <a:off x="4947925" y="1420975"/>
            <a:ext cx="954600" cy="4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02_</a:t>
            </a:r>
            <a:endParaRPr/>
          </a:p>
        </p:txBody>
      </p:sp>
      <p:sp>
        <p:nvSpPr>
          <p:cNvPr id="282" name="Google Shape;282;p31"/>
          <p:cNvSpPr txBox="1">
            <a:spLocks noGrp="1"/>
          </p:cNvSpPr>
          <p:nvPr>
            <p:ph type="title" idx="13"/>
          </p:nvPr>
        </p:nvSpPr>
        <p:spPr>
          <a:xfrm>
            <a:off x="1262204" y="3117174"/>
            <a:ext cx="954600" cy="4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03_</a:t>
            </a:r>
            <a:endParaRPr/>
          </a:p>
        </p:txBody>
      </p:sp>
      <p:sp>
        <p:nvSpPr>
          <p:cNvPr id="283" name="Google Shape;283;p31"/>
          <p:cNvSpPr txBox="1">
            <a:spLocks noGrp="1"/>
          </p:cNvSpPr>
          <p:nvPr>
            <p:ph type="subTitle" idx="1"/>
          </p:nvPr>
        </p:nvSpPr>
        <p:spPr>
          <a:xfrm>
            <a:off x="1262203" y="1978054"/>
            <a:ext cx="2919300" cy="71492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Ознакомиться с ситуацией</a:t>
            </a:r>
            <a:endParaRPr dirty="0"/>
          </a:p>
        </p:txBody>
      </p:sp>
      <p:sp>
        <p:nvSpPr>
          <p:cNvPr id="284" name="Google Shape;284;p31"/>
          <p:cNvSpPr txBox="1">
            <a:spLocks noGrp="1"/>
          </p:cNvSpPr>
          <p:nvPr>
            <p:ph type="subTitle" idx="2"/>
          </p:nvPr>
        </p:nvSpPr>
        <p:spPr>
          <a:xfrm>
            <a:off x="4962496" y="1977301"/>
            <a:ext cx="2919300" cy="14070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Подготовить сценку по данной ситуации в рамках заданной стратегии поведения</a:t>
            </a:r>
            <a:endParaRPr dirty="0"/>
          </a:p>
        </p:txBody>
      </p:sp>
      <p:sp>
        <p:nvSpPr>
          <p:cNvPr id="285" name="Google Shape;285;p31"/>
          <p:cNvSpPr txBox="1">
            <a:spLocks noGrp="1"/>
          </p:cNvSpPr>
          <p:nvPr>
            <p:ph type="subTitle" idx="3"/>
          </p:nvPr>
        </p:nvSpPr>
        <p:spPr>
          <a:xfrm>
            <a:off x="1262202" y="3653304"/>
            <a:ext cx="6394967" cy="104517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Просматривая сценки других групп, определить вид конфликта и стратегию поведения  субъектов</a:t>
            </a:r>
            <a:endParaRPr dirty="0"/>
          </a:p>
        </p:txBody>
      </p:sp>
      <p:cxnSp>
        <p:nvCxnSpPr>
          <p:cNvPr id="287" name="Google Shape;287;p31"/>
          <p:cNvCxnSpPr/>
          <p:nvPr/>
        </p:nvCxnSpPr>
        <p:spPr>
          <a:xfrm rot="10800000">
            <a:off x="1193450" y="1385850"/>
            <a:ext cx="0" cy="1392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8" name="Google Shape;288;p31"/>
          <p:cNvCxnSpPr/>
          <p:nvPr/>
        </p:nvCxnSpPr>
        <p:spPr>
          <a:xfrm rot="10800000">
            <a:off x="4878700" y="1385850"/>
            <a:ext cx="0" cy="1392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9" name="Google Shape;289;p31"/>
          <p:cNvCxnSpPr/>
          <p:nvPr/>
        </p:nvCxnSpPr>
        <p:spPr>
          <a:xfrm rot="10800000">
            <a:off x="1193450" y="3145975"/>
            <a:ext cx="0" cy="1392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4"/>
          <p:cNvSpPr txBox="1">
            <a:spLocks noGrp="1"/>
          </p:cNvSpPr>
          <p:nvPr>
            <p:ph type="title"/>
          </p:nvPr>
        </p:nvSpPr>
        <p:spPr>
          <a:xfrm>
            <a:off x="1661900" y="3303450"/>
            <a:ext cx="54102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 </a:t>
            </a:r>
            <a:r>
              <a:rPr lang="ru-RU" dirty="0" err="1"/>
              <a:t>Н.Мандела</a:t>
            </a:r>
            <a:endParaRPr dirty="0"/>
          </a:p>
        </p:txBody>
      </p:sp>
      <p:sp>
        <p:nvSpPr>
          <p:cNvPr id="402" name="Google Shape;402;p34"/>
          <p:cNvSpPr txBox="1">
            <a:spLocks noGrp="1"/>
          </p:cNvSpPr>
          <p:nvPr>
            <p:ph type="subTitle" idx="1"/>
          </p:nvPr>
        </p:nvSpPr>
        <p:spPr>
          <a:xfrm>
            <a:off x="1661900" y="1024025"/>
            <a:ext cx="5410200" cy="216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“Если ты хочешь заключить мир с врагом, тебе придется работать с ним. Тогда он станет твоим партнером.” </a:t>
            </a:r>
            <a:endParaRPr dirty="0"/>
          </a:p>
        </p:txBody>
      </p:sp>
      <p:cxnSp>
        <p:nvCxnSpPr>
          <p:cNvPr id="403" name="Google Shape;403;p34"/>
          <p:cNvCxnSpPr/>
          <p:nvPr/>
        </p:nvCxnSpPr>
        <p:spPr>
          <a:xfrm>
            <a:off x="7634625" y="822675"/>
            <a:ext cx="0" cy="3242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C2E28-196D-2370-6F49-FF281FA41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9464" y="1025912"/>
            <a:ext cx="7052082" cy="2720395"/>
          </a:xfrm>
        </p:spPr>
        <p:txBody>
          <a:bodyPr/>
          <a:lstStyle/>
          <a:p>
            <a:r>
              <a:rPr lang="ru-RU" dirty="0"/>
              <a:t>Что мы знаем</a:t>
            </a:r>
            <a:br>
              <a:rPr lang="ru-RU" dirty="0"/>
            </a:br>
            <a:r>
              <a:rPr lang="ru-RU" dirty="0">
                <a:solidFill>
                  <a:schemeClr val="bg2"/>
                </a:solidFill>
              </a:rPr>
              <a:t> о конфликтах</a:t>
            </a:r>
            <a:r>
              <a:rPr lang="ru-RU" dirty="0"/>
              <a:t>?</a:t>
            </a:r>
            <a:br>
              <a:rPr lang="ru-RU" dirty="0"/>
            </a:br>
            <a:r>
              <a:rPr lang="ru-RU" sz="3000" dirty="0"/>
              <a:t>1 минута + 1 минута</a:t>
            </a:r>
          </a:p>
        </p:txBody>
      </p:sp>
    </p:spTree>
    <p:extLst>
      <p:ext uri="{BB962C8B-B14F-4D97-AF65-F5344CB8AC3E}">
        <p14:creationId xmlns:p14="http://schemas.microsoft.com/office/powerpoint/2010/main" val="411810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32F7A6-C919-3D66-E0EE-18084A487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70556" cy="34754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3588F80-567D-447A-A834-7795C6122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975" y="1866018"/>
            <a:ext cx="4680917" cy="327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87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>
            <a:spLocks noGrp="1"/>
          </p:cNvSpPr>
          <p:nvPr>
            <p:ph type="ctrTitle"/>
          </p:nvPr>
        </p:nvSpPr>
        <p:spPr>
          <a:xfrm>
            <a:off x="918917" y="1536960"/>
            <a:ext cx="4361100" cy="207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Figtree Medium"/>
                <a:ea typeface="Figtree Medium"/>
                <a:cs typeface="Figtree Medium"/>
                <a:sym typeface="Figtree Medium"/>
              </a:rPr>
              <a:t>Стратегии поведения </a:t>
            </a:r>
            <a:br>
              <a:rPr lang="ru-RU" dirty="0">
                <a:solidFill>
                  <a:schemeClr val="tx1"/>
                </a:solidFill>
                <a:latin typeface="Figtree Medium"/>
                <a:ea typeface="Figtree Medium"/>
                <a:cs typeface="Figtree Medium"/>
                <a:sym typeface="Figtree Medium"/>
              </a:rPr>
            </a:br>
            <a:r>
              <a:rPr lang="ru-RU" dirty="0"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rPr>
              <a:t>в конфликте</a:t>
            </a:r>
            <a:endParaRPr dirty="0">
              <a:solidFill>
                <a:schemeClr val="dk2"/>
              </a:solidFill>
              <a:latin typeface="Figtree Medium"/>
              <a:ea typeface="Figtree Medium"/>
              <a:cs typeface="Figtree Medium"/>
              <a:sym typeface="Figtree Medium"/>
            </a:endParaRPr>
          </a:p>
        </p:txBody>
      </p:sp>
      <p:cxnSp>
        <p:nvCxnSpPr>
          <p:cNvPr id="189" name="Google Shape;189;p29"/>
          <p:cNvCxnSpPr/>
          <p:nvPr/>
        </p:nvCxnSpPr>
        <p:spPr>
          <a:xfrm>
            <a:off x="710875" y="1208850"/>
            <a:ext cx="0" cy="2725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0" name="Google Shape;190;p29"/>
          <p:cNvGrpSpPr/>
          <p:nvPr/>
        </p:nvGrpSpPr>
        <p:grpSpPr>
          <a:xfrm>
            <a:off x="5485375" y="693000"/>
            <a:ext cx="2835600" cy="3668653"/>
            <a:chOff x="5599775" y="691900"/>
            <a:chExt cx="2835600" cy="3668653"/>
          </a:xfrm>
        </p:grpSpPr>
        <p:sp>
          <p:nvSpPr>
            <p:cNvPr id="191" name="Google Shape;191;p29"/>
            <p:cNvSpPr/>
            <p:nvPr/>
          </p:nvSpPr>
          <p:spPr>
            <a:xfrm>
              <a:off x="5599775" y="1242725"/>
              <a:ext cx="2835600" cy="2835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grpSp>
          <p:nvGrpSpPr>
            <p:cNvPr id="192" name="Google Shape;192;p29"/>
            <p:cNvGrpSpPr/>
            <p:nvPr/>
          </p:nvGrpSpPr>
          <p:grpSpPr>
            <a:xfrm>
              <a:off x="5710650" y="691900"/>
              <a:ext cx="2613843" cy="3668653"/>
              <a:chOff x="5605775" y="691900"/>
              <a:chExt cx="2613843" cy="3668653"/>
            </a:xfrm>
          </p:grpSpPr>
          <p:sp>
            <p:nvSpPr>
              <p:cNvPr id="193" name="Google Shape;193;p29"/>
              <p:cNvSpPr/>
              <p:nvPr/>
            </p:nvSpPr>
            <p:spPr>
              <a:xfrm>
                <a:off x="7850271" y="4148223"/>
                <a:ext cx="367148" cy="207890"/>
              </a:xfrm>
              <a:custGeom>
                <a:avLst/>
                <a:gdLst/>
                <a:ahLst/>
                <a:cxnLst/>
                <a:rect l="l" t="t" r="r" b="b"/>
                <a:pathLst>
                  <a:path w="8848" h="5010" extrusionOk="0">
                    <a:moveTo>
                      <a:pt x="1" y="0"/>
                    </a:moveTo>
                    <a:lnTo>
                      <a:pt x="1146" y="5009"/>
                    </a:lnTo>
                    <a:lnTo>
                      <a:pt x="8847" y="5009"/>
                    </a:lnTo>
                    <a:lnTo>
                      <a:pt x="8847" y="4423"/>
                    </a:lnTo>
                    <a:lnTo>
                      <a:pt x="4477" y="1865"/>
                    </a:lnTo>
                    <a:lnTo>
                      <a:pt x="3944" y="8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6AC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29"/>
              <p:cNvSpPr/>
              <p:nvPr/>
            </p:nvSpPr>
            <p:spPr>
              <a:xfrm>
                <a:off x="7850271" y="4148223"/>
                <a:ext cx="185815" cy="77430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1866" extrusionOk="0">
                    <a:moveTo>
                      <a:pt x="1" y="0"/>
                    </a:moveTo>
                    <a:cubicBezTo>
                      <a:pt x="1" y="0"/>
                      <a:pt x="4211" y="1705"/>
                      <a:pt x="4477" y="1865"/>
                    </a:cubicBezTo>
                    <a:lnTo>
                      <a:pt x="3944" y="8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E39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29"/>
              <p:cNvSpPr/>
              <p:nvPr/>
            </p:nvSpPr>
            <p:spPr>
              <a:xfrm>
                <a:off x="7871267" y="4223371"/>
                <a:ext cx="348351" cy="132743"/>
              </a:xfrm>
              <a:custGeom>
                <a:avLst/>
                <a:gdLst/>
                <a:ahLst/>
                <a:cxnLst/>
                <a:rect l="l" t="t" r="r" b="b"/>
                <a:pathLst>
                  <a:path w="8395" h="3199" extrusionOk="0">
                    <a:moveTo>
                      <a:pt x="1" y="1"/>
                    </a:moveTo>
                    <a:lnTo>
                      <a:pt x="694" y="3198"/>
                    </a:lnTo>
                    <a:lnTo>
                      <a:pt x="8394" y="3198"/>
                    </a:lnTo>
                    <a:lnTo>
                      <a:pt x="8394" y="2612"/>
                    </a:lnTo>
                    <a:lnTo>
                      <a:pt x="4024" y="54"/>
                    </a:lnTo>
                    <a:lnTo>
                      <a:pt x="2719" y="1440"/>
                    </a:lnTo>
                    <a:cubicBezTo>
                      <a:pt x="2539" y="1633"/>
                      <a:pt x="2310" y="1733"/>
                      <a:pt x="2082" y="1733"/>
                    </a:cubicBezTo>
                    <a:cubicBezTo>
                      <a:pt x="1870" y="1733"/>
                      <a:pt x="1660" y="1646"/>
                      <a:pt x="1493" y="1466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29"/>
              <p:cNvSpPr/>
              <p:nvPr/>
            </p:nvSpPr>
            <p:spPr>
              <a:xfrm>
                <a:off x="6973486" y="4144904"/>
                <a:ext cx="357189" cy="209010"/>
              </a:xfrm>
              <a:custGeom>
                <a:avLst/>
                <a:gdLst/>
                <a:ahLst/>
                <a:cxnLst/>
                <a:rect l="l" t="t" r="r" b="b"/>
                <a:pathLst>
                  <a:path w="8608" h="5037" extrusionOk="0">
                    <a:moveTo>
                      <a:pt x="8607" y="0"/>
                    </a:moveTo>
                    <a:lnTo>
                      <a:pt x="4477" y="107"/>
                    </a:lnTo>
                    <a:lnTo>
                      <a:pt x="4397" y="1892"/>
                    </a:lnTo>
                    <a:lnTo>
                      <a:pt x="0" y="4423"/>
                    </a:lnTo>
                    <a:lnTo>
                      <a:pt x="0" y="5036"/>
                    </a:lnTo>
                    <a:lnTo>
                      <a:pt x="7701" y="5036"/>
                    </a:lnTo>
                    <a:lnTo>
                      <a:pt x="8607" y="0"/>
                    </a:lnTo>
                    <a:close/>
                  </a:path>
                </a:pathLst>
              </a:custGeom>
              <a:solidFill>
                <a:srgbClr val="F6AC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29"/>
              <p:cNvSpPr/>
              <p:nvPr/>
            </p:nvSpPr>
            <p:spPr>
              <a:xfrm>
                <a:off x="7155938" y="4144904"/>
                <a:ext cx="174735" cy="78509"/>
              </a:xfrm>
              <a:custGeom>
                <a:avLst/>
                <a:gdLst/>
                <a:ahLst/>
                <a:cxnLst/>
                <a:rect l="l" t="t" r="r" b="b"/>
                <a:pathLst>
                  <a:path w="4211" h="1892" extrusionOk="0">
                    <a:moveTo>
                      <a:pt x="4210" y="0"/>
                    </a:moveTo>
                    <a:lnTo>
                      <a:pt x="80" y="107"/>
                    </a:lnTo>
                    <a:lnTo>
                      <a:pt x="0" y="1892"/>
                    </a:lnTo>
                    <a:lnTo>
                      <a:pt x="0" y="1892"/>
                    </a:lnTo>
                    <a:lnTo>
                      <a:pt x="4210" y="0"/>
                    </a:lnTo>
                    <a:close/>
                  </a:path>
                </a:pathLst>
              </a:custGeom>
              <a:solidFill>
                <a:srgbClr val="8E39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29"/>
              <p:cNvSpPr/>
              <p:nvPr/>
            </p:nvSpPr>
            <p:spPr>
              <a:xfrm>
                <a:off x="6970166" y="4221171"/>
                <a:ext cx="342790" cy="132743"/>
              </a:xfrm>
              <a:custGeom>
                <a:avLst/>
                <a:gdLst/>
                <a:ahLst/>
                <a:cxnLst/>
                <a:rect l="l" t="t" r="r" b="b"/>
                <a:pathLst>
                  <a:path w="8261" h="3199" extrusionOk="0">
                    <a:moveTo>
                      <a:pt x="8261" y="1"/>
                    </a:moveTo>
                    <a:lnTo>
                      <a:pt x="6928" y="1466"/>
                    </a:lnTo>
                    <a:cubicBezTo>
                      <a:pt x="6761" y="1646"/>
                      <a:pt x="6545" y="1733"/>
                      <a:pt x="6329" y="1733"/>
                    </a:cubicBezTo>
                    <a:cubicBezTo>
                      <a:pt x="6098" y="1733"/>
                      <a:pt x="5868" y="1633"/>
                      <a:pt x="5703" y="1440"/>
                    </a:cubicBezTo>
                    <a:lnTo>
                      <a:pt x="4397" y="54"/>
                    </a:lnTo>
                    <a:lnTo>
                      <a:pt x="1" y="2585"/>
                    </a:lnTo>
                    <a:lnTo>
                      <a:pt x="1" y="3198"/>
                    </a:lnTo>
                    <a:lnTo>
                      <a:pt x="7701" y="3198"/>
                    </a:lnTo>
                    <a:lnTo>
                      <a:pt x="826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29"/>
              <p:cNvSpPr/>
              <p:nvPr/>
            </p:nvSpPr>
            <p:spPr>
              <a:xfrm>
                <a:off x="6964647" y="4202374"/>
                <a:ext cx="357147" cy="158179"/>
              </a:xfrm>
              <a:custGeom>
                <a:avLst/>
                <a:gdLst/>
                <a:ahLst/>
                <a:cxnLst/>
                <a:rect l="l" t="t" r="r" b="b"/>
                <a:pathLst>
                  <a:path w="8607" h="3812" extrusionOk="0">
                    <a:moveTo>
                      <a:pt x="4496" y="691"/>
                    </a:moveTo>
                    <a:lnTo>
                      <a:pt x="5729" y="1999"/>
                    </a:lnTo>
                    <a:cubicBezTo>
                      <a:pt x="5916" y="2212"/>
                      <a:pt x="6182" y="2319"/>
                      <a:pt x="6449" y="2319"/>
                    </a:cubicBezTo>
                    <a:cubicBezTo>
                      <a:pt x="6715" y="2319"/>
                      <a:pt x="6955" y="2212"/>
                      <a:pt x="7168" y="2026"/>
                    </a:cubicBezTo>
                    <a:lnTo>
                      <a:pt x="8181" y="907"/>
                    </a:lnTo>
                    <a:lnTo>
                      <a:pt x="7728" y="3518"/>
                    </a:lnTo>
                    <a:lnTo>
                      <a:pt x="293" y="3518"/>
                    </a:lnTo>
                    <a:lnTo>
                      <a:pt x="293" y="3145"/>
                    </a:lnTo>
                    <a:lnTo>
                      <a:pt x="4496" y="691"/>
                    </a:lnTo>
                    <a:close/>
                    <a:moveTo>
                      <a:pt x="8607" y="1"/>
                    </a:moveTo>
                    <a:lnTo>
                      <a:pt x="6955" y="1839"/>
                    </a:lnTo>
                    <a:cubicBezTo>
                      <a:pt x="6822" y="1972"/>
                      <a:pt x="6635" y="2052"/>
                      <a:pt x="6449" y="2052"/>
                    </a:cubicBezTo>
                    <a:cubicBezTo>
                      <a:pt x="6262" y="2052"/>
                      <a:pt x="6076" y="1972"/>
                      <a:pt x="5916" y="1813"/>
                    </a:cubicBezTo>
                    <a:lnTo>
                      <a:pt x="4557" y="320"/>
                    </a:lnTo>
                    <a:lnTo>
                      <a:pt x="4450" y="374"/>
                    </a:lnTo>
                    <a:lnTo>
                      <a:pt x="0" y="2958"/>
                    </a:lnTo>
                    <a:lnTo>
                      <a:pt x="0" y="3811"/>
                    </a:lnTo>
                    <a:lnTo>
                      <a:pt x="7967" y="3811"/>
                    </a:lnTo>
                    <a:lnTo>
                      <a:pt x="8607" y="1"/>
                    </a:lnTo>
                    <a:close/>
                  </a:path>
                </a:pathLst>
              </a:custGeom>
              <a:solidFill>
                <a:srgbClr val="0F122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29"/>
              <p:cNvSpPr/>
              <p:nvPr/>
            </p:nvSpPr>
            <p:spPr>
              <a:xfrm>
                <a:off x="7087347" y="2214392"/>
                <a:ext cx="987415" cy="1941593"/>
              </a:xfrm>
              <a:custGeom>
                <a:avLst/>
                <a:gdLst/>
                <a:ahLst/>
                <a:cxnLst/>
                <a:rect l="l" t="t" r="r" b="b"/>
                <a:pathLst>
                  <a:path w="23796" h="46791" extrusionOk="0">
                    <a:moveTo>
                      <a:pt x="5090" y="1"/>
                    </a:moveTo>
                    <a:cubicBezTo>
                      <a:pt x="1" y="18999"/>
                      <a:pt x="1360" y="46711"/>
                      <a:pt x="1360" y="46711"/>
                    </a:cubicBezTo>
                    <a:lnTo>
                      <a:pt x="6449" y="46791"/>
                    </a:lnTo>
                    <a:lnTo>
                      <a:pt x="9514" y="18360"/>
                    </a:lnTo>
                    <a:cubicBezTo>
                      <a:pt x="9713" y="17787"/>
                      <a:pt x="10133" y="17500"/>
                      <a:pt x="10549" y="17500"/>
                    </a:cubicBezTo>
                    <a:cubicBezTo>
                      <a:pt x="10966" y="17500"/>
                      <a:pt x="11379" y="17787"/>
                      <a:pt x="11565" y="18360"/>
                    </a:cubicBezTo>
                    <a:lnTo>
                      <a:pt x="18387" y="46631"/>
                    </a:lnTo>
                    <a:lnTo>
                      <a:pt x="23796" y="46737"/>
                    </a:lnTo>
                    <a:lnTo>
                      <a:pt x="17934" y="1839"/>
                    </a:lnTo>
                    <a:lnTo>
                      <a:pt x="5090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29"/>
              <p:cNvSpPr/>
              <p:nvPr/>
            </p:nvSpPr>
            <p:spPr>
              <a:xfrm>
                <a:off x="7244364" y="2298419"/>
                <a:ext cx="32117" cy="42076"/>
              </a:xfrm>
              <a:custGeom>
                <a:avLst/>
                <a:gdLst/>
                <a:ahLst/>
                <a:cxnLst/>
                <a:rect l="l" t="t" r="r" b="b"/>
                <a:pathLst>
                  <a:path w="774" h="1014" extrusionOk="0">
                    <a:moveTo>
                      <a:pt x="1" y="1"/>
                    </a:moveTo>
                    <a:cubicBezTo>
                      <a:pt x="1" y="1"/>
                      <a:pt x="81" y="427"/>
                      <a:pt x="560" y="1013"/>
                    </a:cubicBezTo>
                    <a:cubicBezTo>
                      <a:pt x="614" y="693"/>
                      <a:pt x="693" y="374"/>
                      <a:pt x="773" y="8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D8DC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29"/>
              <p:cNvSpPr/>
              <p:nvPr/>
            </p:nvSpPr>
            <p:spPr>
              <a:xfrm>
                <a:off x="7840312" y="2358130"/>
                <a:ext cx="11121" cy="23279"/>
              </a:xfrm>
              <a:custGeom>
                <a:avLst/>
                <a:gdLst/>
                <a:ahLst/>
                <a:cxnLst/>
                <a:rect l="l" t="t" r="r" b="b"/>
                <a:pathLst>
                  <a:path w="268" h="561" extrusionOk="0">
                    <a:moveTo>
                      <a:pt x="1" y="1"/>
                    </a:moveTo>
                    <a:lnTo>
                      <a:pt x="81" y="560"/>
                    </a:lnTo>
                    <a:cubicBezTo>
                      <a:pt x="241" y="267"/>
                      <a:pt x="267" y="27"/>
                      <a:pt x="267" y="27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FD2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29"/>
              <p:cNvSpPr/>
              <p:nvPr/>
            </p:nvSpPr>
            <p:spPr>
              <a:xfrm>
                <a:off x="7267601" y="2301739"/>
                <a:ext cx="576075" cy="163698"/>
              </a:xfrm>
              <a:custGeom>
                <a:avLst/>
                <a:gdLst/>
                <a:ahLst/>
                <a:cxnLst/>
                <a:rect l="l" t="t" r="r" b="b"/>
                <a:pathLst>
                  <a:path w="13883" h="3945" extrusionOk="0">
                    <a:moveTo>
                      <a:pt x="213" y="1"/>
                    </a:moveTo>
                    <a:cubicBezTo>
                      <a:pt x="133" y="294"/>
                      <a:pt x="54" y="613"/>
                      <a:pt x="0" y="933"/>
                    </a:cubicBezTo>
                    <a:cubicBezTo>
                      <a:pt x="746" y="1919"/>
                      <a:pt x="2558" y="3305"/>
                      <a:pt x="6822" y="3811"/>
                    </a:cubicBezTo>
                    <a:cubicBezTo>
                      <a:pt x="7594" y="3891"/>
                      <a:pt x="8260" y="3944"/>
                      <a:pt x="8873" y="3944"/>
                    </a:cubicBezTo>
                    <a:cubicBezTo>
                      <a:pt x="12311" y="3944"/>
                      <a:pt x="13483" y="2665"/>
                      <a:pt x="13883" y="1919"/>
                    </a:cubicBezTo>
                    <a:lnTo>
                      <a:pt x="13803" y="1360"/>
                    </a:ln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29"/>
              <p:cNvSpPr/>
              <p:nvPr/>
            </p:nvSpPr>
            <p:spPr>
              <a:xfrm>
                <a:off x="7222247" y="2258625"/>
                <a:ext cx="253244" cy="315155"/>
              </a:xfrm>
              <a:custGeom>
                <a:avLst/>
                <a:gdLst/>
                <a:ahLst/>
                <a:cxnLst/>
                <a:rect l="l" t="t" r="r" b="b"/>
                <a:pathLst>
                  <a:path w="6103" h="7595" extrusionOk="0">
                    <a:moveTo>
                      <a:pt x="5916" y="0"/>
                    </a:moveTo>
                    <a:lnTo>
                      <a:pt x="4424" y="4957"/>
                    </a:lnTo>
                    <a:cubicBezTo>
                      <a:pt x="3998" y="6395"/>
                      <a:pt x="2612" y="7381"/>
                      <a:pt x="1040" y="7381"/>
                    </a:cubicBezTo>
                    <a:lnTo>
                      <a:pt x="1" y="7381"/>
                    </a:lnTo>
                    <a:lnTo>
                      <a:pt x="1" y="7594"/>
                    </a:lnTo>
                    <a:lnTo>
                      <a:pt x="960" y="7568"/>
                    </a:lnTo>
                    <a:lnTo>
                      <a:pt x="1040" y="7568"/>
                    </a:lnTo>
                    <a:cubicBezTo>
                      <a:pt x="2692" y="7568"/>
                      <a:pt x="4158" y="6529"/>
                      <a:pt x="4611" y="5010"/>
                    </a:cubicBezTo>
                    <a:lnTo>
                      <a:pt x="6103" y="54"/>
                    </a:lnTo>
                    <a:lnTo>
                      <a:pt x="591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29"/>
              <p:cNvSpPr/>
              <p:nvPr/>
            </p:nvSpPr>
            <p:spPr>
              <a:xfrm>
                <a:off x="7715371" y="2253107"/>
                <a:ext cx="162577" cy="385904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9300" extrusionOk="0">
                    <a:moveTo>
                      <a:pt x="454" y="0"/>
                    </a:moveTo>
                    <a:lnTo>
                      <a:pt x="27" y="5143"/>
                    </a:lnTo>
                    <a:cubicBezTo>
                      <a:pt x="1" y="5249"/>
                      <a:pt x="1" y="5356"/>
                      <a:pt x="1" y="5436"/>
                    </a:cubicBezTo>
                    <a:cubicBezTo>
                      <a:pt x="1" y="6928"/>
                      <a:pt x="933" y="8260"/>
                      <a:pt x="2372" y="8767"/>
                    </a:cubicBezTo>
                    <a:lnTo>
                      <a:pt x="3838" y="9300"/>
                    </a:lnTo>
                    <a:lnTo>
                      <a:pt x="3918" y="9086"/>
                    </a:lnTo>
                    <a:lnTo>
                      <a:pt x="2426" y="8580"/>
                    </a:lnTo>
                    <a:cubicBezTo>
                      <a:pt x="1093" y="8100"/>
                      <a:pt x="214" y="6848"/>
                      <a:pt x="214" y="5436"/>
                    </a:cubicBezTo>
                    <a:cubicBezTo>
                      <a:pt x="214" y="5356"/>
                      <a:pt x="214" y="5249"/>
                      <a:pt x="214" y="5169"/>
                    </a:cubicBezTo>
                    <a:lnTo>
                      <a:pt x="640" y="27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29"/>
              <p:cNvSpPr/>
              <p:nvPr/>
            </p:nvSpPr>
            <p:spPr>
              <a:xfrm>
                <a:off x="7143739" y="4079632"/>
                <a:ext cx="221210" cy="7801"/>
              </a:xfrm>
              <a:custGeom>
                <a:avLst/>
                <a:gdLst/>
                <a:ahLst/>
                <a:cxnLst/>
                <a:rect l="l" t="t" r="r" b="b"/>
                <a:pathLst>
                  <a:path w="5331" h="188" extrusionOk="0">
                    <a:moveTo>
                      <a:pt x="1" y="1"/>
                    </a:moveTo>
                    <a:lnTo>
                      <a:pt x="1" y="188"/>
                    </a:lnTo>
                    <a:lnTo>
                      <a:pt x="5330" y="188"/>
                    </a:lnTo>
                    <a:lnTo>
                      <a:pt x="533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29"/>
              <p:cNvSpPr/>
              <p:nvPr/>
            </p:nvSpPr>
            <p:spPr>
              <a:xfrm>
                <a:off x="7834794" y="4079632"/>
                <a:ext cx="227808" cy="7801"/>
              </a:xfrm>
              <a:custGeom>
                <a:avLst/>
                <a:gdLst/>
                <a:ahLst/>
                <a:cxnLst/>
                <a:rect l="l" t="t" r="r" b="b"/>
                <a:pathLst>
                  <a:path w="5490" h="188" extrusionOk="0">
                    <a:moveTo>
                      <a:pt x="1" y="1"/>
                    </a:moveTo>
                    <a:lnTo>
                      <a:pt x="1" y="188"/>
                    </a:lnTo>
                    <a:lnTo>
                      <a:pt x="5490" y="188"/>
                    </a:lnTo>
                    <a:lnTo>
                      <a:pt x="54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29"/>
              <p:cNvSpPr/>
              <p:nvPr/>
            </p:nvSpPr>
            <p:spPr>
              <a:xfrm>
                <a:off x="7032076" y="1330507"/>
                <a:ext cx="1039367" cy="1053102"/>
              </a:xfrm>
              <a:custGeom>
                <a:avLst/>
                <a:gdLst/>
                <a:ahLst/>
                <a:cxnLst/>
                <a:rect l="l" t="t" r="r" b="b"/>
                <a:pathLst>
                  <a:path w="25048" h="25379" extrusionOk="0">
                    <a:moveTo>
                      <a:pt x="154" y="11122"/>
                    </a:moveTo>
                    <a:cubicBezTo>
                      <a:pt x="55" y="11122"/>
                      <a:pt x="1" y="11123"/>
                      <a:pt x="1" y="11123"/>
                    </a:cubicBezTo>
                    <a:cubicBezTo>
                      <a:pt x="28" y="11144"/>
                      <a:pt x="55" y="11154"/>
                      <a:pt x="80" y="11154"/>
                    </a:cubicBezTo>
                    <a:cubicBezTo>
                      <a:pt x="106" y="11154"/>
                      <a:pt x="130" y="11143"/>
                      <a:pt x="154" y="11122"/>
                    </a:cubicBezTo>
                    <a:close/>
                    <a:moveTo>
                      <a:pt x="11105" y="1"/>
                    </a:moveTo>
                    <a:cubicBezTo>
                      <a:pt x="10249" y="1"/>
                      <a:pt x="9400" y="4"/>
                      <a:pt x="8581" y="12"/>
                    </a:cubicBezTo>
                    <a:cubicBezTo>
                      <a:pt x="5063" y="12"/>
                      <a:pt x="1946" y="225"/>
                      <a:pt x="1173" y="3635"/>
                    </a:cubicBezTo>
                    <a:cubicBezTo>
                      <a:pt x="590" y="6113"/>
                      <a:pt x="627" y="10695"/>
                      <a:pt x="154" y="11122"/>
                    </a:cubicBezTo>
                    <a:lnTo>
                      <a:pt x="154" y="11122"/>
                    </a:lnTo>
                    <a:cubicBezTo>
                      <a:pt x="451" y="11119"/>
                      <a:pt x="1147" y="11114"/>
                      <a:pt x="1942" y="11114"/>
                    </a:cubicBezTo>
                    <a:cubicBezTo>
                      <a:pt x="3531" y="11114"/>
                      <a:pt x="5516" y="11134"/>
                      <a:pt x="5516" y="11229"/>
                    </a:cubicBezTo>
                    <a:cubicBezTo>
                      <a:pt x="5436" y="14294"/>
                      <a:pt x="5676" y="25378"/>
                      <a:pt x="5676" y="25378"/>
                    </a:cubicBezTo>
                    <a:lnTo>
                      <a:pt x="19852" y="25245"/>
                    </a:lnTo>
                    <a:lnTo>
                      <a:pt x="20145" y="10217"/>
                    </a:lnTo>
                    <a:lnTo>
                      <a:pt x="24941" y="10643"/>
                    </a:lnTo>
                    <a:cubicBezTo>
                      <a:pt x="24835" y="10324"/>
                      <a:pt x="25048" y="4994"/>
                      <a:pt x="24115" y="2596"/>
                    </a:cubicBezTo>
                    <a:cubicBezTo>
                      <a:pt x="23177" y="183"/>
                      <a:pt x="21040" y="37"/>
                      <a:pt x="18552" y="37"/>
                    </a:cubicBezTo>
                    <a:cubicBezTo>
                      <a:pt x="18208" y="37"/>
                      <a:pt x="17858" y="40"/>
                      <a:pt x="17504" y="40"/>
                    </a:cubicBezTo>
                    <a:cubicBezTo>
                      <a:pt x="17364" y="40"/>
                      <a:pt x="17222" y="39"/>
                      <a:pt x="17081" y="38"/>
                    </a:cubicBezTo>
                    <a:cubicBezTo>
                      <a:pt x="15272" y="19"/>
                      <a:pt x="13170" y="1"/>
                      <a:pt x="111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29"/>
              <p:cNvSpPr/>
              <p:nvPr/>
            </p:nvSpPr>
            <p:spPr>
              <a:xfrm>
                <a:off x="7015478" y="1784296"/>
                <a:ext cx="1008411" cy="502007"/>
              </a:xfrm>
              <a:custGeom>
                <a:avLst/>
                <a:gdLst/>
                <a:ahLst/>
                <a:cxnLst/>
                <a:rect l="l" t="t" r="r" b="b"/>
                <a:pathLst>
                  <a:path w="24302" h="12098" extrusionOk="0">
                    <a:moveTo>
                      <a:pt x="6583" y="0"/>
                    </a:moveTo>
                    <a:lnTo>
                      <a:pt x="907" y="293"/>
                    </a:lnTo>
                    <a:cubicBezTo>
                      <a:pt x="907" y="293"/>
                      <a:pt x="1" y="10925"/>
                      <a:pt x="2586" y="11884"/>
                    </a:cubicBezTo>
                    <a:cubicBezTo>
                      <a:pt x="2990" y="12035"/>
                      <a:pt x="3730" y="12098"/>
                      <a:pt x="4689" y="12098"/>
                    </a:cubicBezTo>
                    <a:cubicBezTo>
                      <a:pt x="9860" y="12098"/>
                      <a:pt x="21424" y="10259"/>
                      <a:pt x="21424" y="10259"/>
                    </a:cubicBezTo>
                    <a:cubicBezTo>
                      <a:pt x="21424" y="10259"/>
                      <a:pt x="24302" y="7461"/>
                      <a:pt x="20758" y="5463"/>
                    </a:cubicBezTo>
                    <a:cubicBezTo>
                      <a:pt x="18284" y="4086"/>
                      <a:pt x="12641" y="3878"/>
                      <a:pt x="9460" y="3878"/>
                    </a:cubicBezTo>
                    <a:cubicBezTo>
                      <a:pt x="8084" y="3878"/>
                      <a:pt x="7169" y="3917"/>
                      <a:pt x="7169" y="3917"/>
                    </a:cubicBezTo>
                    <a:lnTo>
                      <a:pt x="6583" y="0"/>
                    </a:lnTo>
                    <a:close/>
                  </a:path>
                </a:pathLst>
              </a:custGeom>
              <a:solidFill>
                <a:srgbClr val="F6AC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29"/>
              <p:cNvSpPr/>
              <p:nvPr/>
            </p:nvSpPr>
            <p:spPr>
              <a:xfrm>
                <a:off x="7070791" y="1754420"/>
                <a:ext cx="1008411" cy="502048"/>
              </a:xfrm>
              <a:custGeom>
                <a:avLst/>
                <a:gdLst/>
                <a:ahLst/>
                <a:cxnLst/>
                <a:rect l="l" t="t" r="r" b="b"/>
                <a:pathLst>
                  <a:path w="24302" h="12099" extrusionOk="0">
                    <a:moveTo>
                      <a:pt x="17720" y="1"/>
                    </a:moveTo>
                    <a:lnTo>
                      <a:pt x="17134" y="3891"/>
                    </a:lnTo>
                    <a:cubicBezTo>
                      <a:pt x="17134" y="3891"/>
                      <a:pt x="16235" y="3853"/>
                      <a:pt x="14881" y="3853"/>
                    </a:cubicBezTo>
                    <a:cubicBezTo>
                      <a:pt x="11707" y="3853"/>
                      <a:pt x="6028" y="4063"/>
                      <a:pt x="3544" y="5463"/>
                    </a:cubicBezTo>
                    <a:cubicBezTo>
                      <a:pt x="0" y="7435"/>
                      <a:pt x="2878" y="10260"/>
                      <a:pt x="2878" y="10260"/>
                    </a:cubicBezTo>
                    <a:cubicBezTo>
                      <a:pt x="2878" y="10260"/>
                      <a:pt x="14442" y="12098"/>
                      <a:pt x="19613" y="12098"/>
                    </a:cubicBezTo>
                    <a:cubicBezTo>
                      <a:pt x="20573" y="12098"/>
                      <a:pt x="21312" y="12035"/>
                      <a:pt x="21717" y="11885"/>
                    </a:cubicBezTo>
                    <a:cubicBezTo>
                      <a:pt x="24301" y="10926"/>
                      <a:pt x="23422" y="294"/>
                      <a:pt x="23422" y="294"/>
                    </a:cubicBezTo>
                    <a:lnTo>
                      <a:pt x="17720" y="1"/>
                    </a:lnTo>
                    <a:close/>
                  </a:path>
                </a:pathLst>
              </a:custGeom>
              <a:solidFill>
                <a:srgbClr val="F4C5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9"/>
              <p:cNvSpPr/>
              <p:nvPr/>
            </p:nvSpPr>
            <p:spPr>
              <a:xfrm>
                <a:off x="7461091" y="1197184"/>
                <a:ext cx="233326" cy="274863"/>
              </a:xfrm>
              <a:custGeom>
                <a:avLst/>
                <a:gdLst/>
                <a:ahLst/>
                <a:cxnLst/>
                <a:rect l="l" t="t" r="r" b="b"/>
                <a:pathLst>
                  <a:path w="5623" h="6624" extrusionOk="0">
                    <a:moveTo>
                      <a:pt x="1013" y="0"/>
                    </a:moveTo>
                    <a:lnTo>
                      <a:pt x="0" y="5143"/>
                    </a:lnTo>
                    <a:cubicBezTo>
                      <a:pt x="1041" y="6257"/>
                      <a:pt x="2029" y="6623"/>
                      <a:pt x="2878" y="6623"/>
                    </a:cubicBezTo>
                    <a:cubicBezTo>
                      <a:pt x="4506" y="6623"/>
                      <a:pt x="5623" y="5276"/>
                      <a:pt x="5623" y="5276"/>
                    </a:cubicBezTo>
                    <a:lnTo>
                      <a:pt x="5196" y="54"/>
                    </a:lnTo>
                    <a:lnTo>
                      <a:pt x="1013" y="0"/>
                    </a:lnTo>
                    <a:close/>
                  </a:path>
                </a:pathLst>
              </a:custGeom>
              <a:solidFill>
                <a:srgbClr val="F6AC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9"/>
              <p:cNvSpPr/>
              <p:nvPr/>
            </p:nvSpPr>
            <p:spPr>
              <a:xfrm>
                <a:off x="7503084" y="1192744"/>
                <a:ext cx="181375" cy="159922"/>
              </a:xfrm>
              <a:custGeom>
                <a:avLst/>
                <a:gdLst/>
                <a:ahLst/>
                <a:cxnLst/>
                <a:rect l="l" t="t" r="r" b="b"/>
                <a:pathLst>
                  <a:path w="4371" h="3854" extrusionOk="0">
                    <a:moveTo>
                      <a:pt x="267" y="1"/>
                    </a:moveTo>
                    <a:lnTo>
                      <a:pt x="1" y="107"/>
                    </a:lnTo>
                    <a:cubicBezTo>
                      <a:pt x="1" y="107"/>
                      <a:pt x="2457" y="3853"/>
                      <a:pt x="4185" y="3853"/>
                    </a:cubicBezTo>
                    <a:cubicBezTo>
                      <a:pt x="4248" y="3853"/>
                      <a:pt x="4310" y="3848"/>
                      <a:pt x="4371" y="3838"/>
                    </a:cubicBezTo>
                    <a:lnTo>
                      <a:pt x="4184" y="161"/>
                    </a:lnTo>
                    <a:lnTo>
                      <a:pt x="26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9"/>
              <p:cNvSpPr/>
              <p:nvPr/>
            </p:nvSpPr>
            <p:spPr>
              <a:xfrm>
                <a:off x="7441174" y="837298"/>
                <a:ext cx="329553" cy="330093"/>
              </a:xfrm>
              <a:custGeom>
                <a:avLst/>
                <a:gdLst/>
                <a:ahLst/>
                <a:cxnLst/>
                <a:rect l="l" t="t" r="r" b="b"/>
                <a:pathLst>
                  <a:path w="7942" h="7955" extrusionOk="0">
                    <a:moveTo>
                      <a:pt x="5923" y="407"/>
                    </a:moveTo>
                    <a:cubicBezTo>
                      <a:pt x="6149" y="407"/>
                      <a:pt x="6396" y="493"/>
                      <a:pt x="6662" y="706"/>
                    </a:cubicBezTo>
                    <a:cubicBezTo>
                      <a:pt x="7035" y="973"/>
                      <a:pt x="7168" y="1373"/>
                      <a:pt x="7142" y="1799"/>
                    </a:cubicBezTo>
                    <a:cubicBezTo>
                      <a:pt x="7000" y="1113"/>
                      <a:pt x="6563" y="573"/>
                      <a:pt x="5777" y="573"/>
                    </a:cubicBezTo>
                    <a:cubicBezTo>
                      <a:pt x="5678" y="573"/>
                      <a:pt x="5573" y="582"/>
                      <a:pt x="5463" y="600"/>
                    </a:cubicBezTo>
                    <a:cubicBezTo>
                      <a:pt x="5410" y="600"/>
                      <a:pt x="5356" y="626"/>
                      <a:pt x="5303" y="626"/>
                    </a:cubicBezTo>
                    <a:cubicBezTo>
                      <a:pt x="5490" y="493"/>
                      <a:pt x="5696" y="407"/>
                      <a:pt x="5923" y="407"/>
                    </a:cubicBezTo>
                    <a:close/>
                    <a:moveTo>
                      <a:pt x="1173" y="7368"/>
                    </a:moveTo>
                    <a:lnTo>
                      <a:pt x="1173" y="7368"/>
                    </a:lnTo>
                    <a:cubicBezTo>
                      <a:pt x="1280" y="7421"/>
                      <a:pt x="1466" y="7501"/>
                      <a:pt x="1653" y="7661"/>
                    </a:cubicBezTo>
                    <a:lnTo>
                      <a:pt x="1413" y="7528"/>
                    </a:lnTo>
                    <a:lnTo>
                      <a:pt x="1173" y="7368"/>
                    </a:lnTo>
                    <a:close/>
                    <a:moveTo>
                      <a:pt x="5934" y="1"/>
                    </a:moveTo>
                    <a:cubicBezTo>
                      <a:pt x="5287" y="1"/>
                      <a:pt x="4763" y="508"/>
                      <a:pt x="4371" y="1106"/>
                    </a:cubicBezTo>
                    <a:lnTo>
                      <a:pt x="4317" y="1159"/>
                    </a:lnTo>
                    <a:cubicBezTo>
                      <a:pt x="4116" y="824"/>
                      <a:pt x="3802" y="601"/>
                      <a:pt x="3392" y="601"/>
                    </a:cubicBezTo>
                    <a:cubicBezTo>
                      <a:pt x="3313" y="601"/>
                      <a:pt x="3231" y="609"/>
                      <a:pt x="3145" y="626"/>
                    </a:cubicBezTo>
                    <a:cubicBezTo>
                      <a:pt x="2825" y="680"/>
                      <a:pt x="2505" y="920"/>
                      <a:pt x="2292" y="1213"/>
                    </a:cubicBezTo>
                    <a:cubicBezTo>
                      <a:pt x="2092" y="1156"/>
                      <a:pt x="1869" y="1129"/>
                      <a:pt x="1660" y="1129"/>
                    </a:cubicBezTo>
                    <a:cubicBezTo>
                      <a:pt x="1480" y="1129"/>
                      <a:pt x="1309" y="1149"/>
                      <a:pt x="1173" y="1186"/>
                    </a:cubicBezTo>
                    <a:cubicBezTo>
                      <a:pt x="400" y="1426"/>
                      <a:pt x="320" y="2385"/>
                      <a:pt x="720" y="2998"/>
                    </a:cubicBezTo>
                    <a:cubicBezTo>
                      <a:pt x="161" y="3717"/>
                      <a:pt x="1" y="4757"/>
                      <a:pt x="800" y="7341"/>
                    </a:cubicBezTo>
                    <a:lnTo>
                      <a:pt x="800" y="7368"/>
                    </a:lnTo>
                    <a:lnTo>
                      <a:pt x="1893" y="7954"/>
                    </a:lnTo>
                    <a:lnTo>
                      <a:pt x="1972" y="7821"/>
                    </a:lnTo>
                    <a:lnTo>
                      <a:pt x="1866" y="7794"/>
                    </a:lnTo>
                    <a:lnTo>
                      <a:pt x="2958" y="4357"/>
                    </a:lnTo>
                    <a:cubicBezTo>
                      <a:pt x="3082" y="4274"/>
                      <a:pt x="3656" y="3902"/>
                      <a:pt x="4119" y="3902"/>
                    </a:cubicBezTo>
                    <a:cubicBezTo>
                      <a:pt x="4252" y="3902"/>
                      <a:pt x="4376" y="3933"/>
                      <a:pt x="4477" y="4010"/>
                    </a:cubicBezTo>
                    <a:cubicBezTo>
                      <a:pt x="4896" y="4319"/>
                      <a:pt x="5334" y="4610"/>
                      <a:pt x="5714" y="4610"/>
                    </a:cubicBezTo>
                    <a:cubicBezTo>
                      <a:pt x="5793" y="4610"/>
                      <a:pt x="5869" y="4597"/>
                      <a:pt x="5943" y="4570"/>
                    </a:cubicBezTo>
                    <a:cubicBezTo>
                      <a:pt x="6156" y="4490"/>
                      <a:pt x="6342" y="4277"/>
                      <a:pt x="6476" y="4090"/>
                    </a:cubicBezTo>
                    <a:cubicBezTo>
                      <a:pt x="6662" y="3957"/>
                      <a:pt x="6822" y="3771"/>
                      <a:pt x="6929" y="3531"/>
                    </a:cubicBezTo>
                    <a:cubicBezTo>
                      <a:pt x="7621" y="2545"/>
                      <a:pt x="7941" y="1026"/>
                      <a:pt x="6822" y="307"/>
                    </a:cubicBezTo>
                    <a:cubicBezTo>
                      <a:pt x="6504" y="92"/>
                      <a:pt x="6208" y="1"/>
                      <a:pt x="59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9"/>
              <p:cNvSpPr/>
              <p:nvPr/>
            </p:nvSpPr>
            <p:spPr>
              <a:xfrm>
                <a:off x="7459971" y="986016"/>
                <a:ext cx="269842" cy="309636"/>
              </a:xfrm>
              <a:custGeom>
                <a:avLst/>
                <a:gdLst/>
                <a:ahLst/>
                <a:cxnLst/>
                <a:rect l="l" t="t" r="r" b="b"/>
                <a:pathLst>
                  <a:path w="6503" h="7462" extrusionOk="0">
                    <a:moveTo>
                      <a:pt x="6236" y="0"/>
                    </a:moveTo>
                    <a:lnTo>
                      <a:pt x="6236" y="0"/>
                    </a:lnTo>
                    <a:cubicBezTo>
                      <a:pt x="6236" y="0"/>
                      <a:pt x="5916" y="586"/>
                      <a:pt x="5463" y="720"/>
                    </a:cubicBezTo>
                    <a:cubicBezTo>
                      <a:pt x="5414" y="738"/>
                      <a:pt x="5362" y="746"/>
                      <a:pt x="5307" y="746"/>
                    </a:cubicBezTo>
                    <a:cubicBezTo>
                      <a:pt x="4875" y="746"/>
                      <a:pt x="4260" y="251"/>
                      <a:pt x="3811" y="133"/>
                    </a:cubicBezTo>
                    <a:cubicBezTo>
                      <a:pt x="3667" y="95"/>
                      <a:pt x="3472" y="33"/>
                      <a:pt x="3259" y="33"/>
                    </a:cubicBezTo>
                    <a:cubicBezTo>
                      <a:pt x="2878" y="33"/>
                      <a:pt x="2440" y="231"/>
                      <a:pt x="2132" y="1119"/>
                    </a:cubicBezTo>
                    <a:cubicBezTo>
                      <a:pt x="1892" y="1759"/>
                      <a:pt x="1546" y="3251"/>
                      <a:pt x="1333" y="3784"/>
                    </a:cubicBezTo>
                    <a:cubicBezTo>
                      <a:pt x="1316" y="3835"/>
                      <a:pt x="1265" y="3865"/>
                      <a:pt x="1210" y="3865"/>
                    </a:cubicBezTo>
                    <a:cubicBezTo>
                      <a:pt x="1180" y="3865"/>
                      <a:pt x="1148" y="3856"/>
                      <a:pt x="1120" y="3837"/>
                    </a:cubicBezTo>
                    <a:cubicBezTo>
                      <a:pt x="1003" y="3720"/>
                      <a:pt x="829" y="3590"/>
                      <a:pt x="662" y="3590"/>
                    </a:cubicBezTo>
                    <a:cubicBezTo>
                      <a:pt x="488" y="3590"/>
                      <a:pt x="322" y="3733"/>
                      <a:pt x="240" y="4183"/>
                    </a:cubicBezTo>
                    <a:cubicBezTo>
                      <a:pt x="1" y="5409"/>
                      <a:pt x="1333" y="5223"/>
                      <a:pt x="1440" y="5383"/>
                    </a:cubicBezTo>
                    <a:cubicBezTo>
                      <a:pt x="1626" y="5702"/>
                      <a:pt x="2319" y="6848"/>
                      <a:pt x="3331" y="7274"/>
                    </a:cubicBezTo>
                    <a:cubicBezTo>
                      <a:pt x="3591" y="7387"/>
                      <a:pt x="3903" y="7462"/>
                      <a:pt x="4229" y="7462"/>
                    </a:cubicBezTo>
                    <a:cubicBezTo>
                      <a:pt x="4673" y="7462"/>
                      <a:pt x="5143" y="7323"/>
                      <a:pt x="5543" y="6955"/>
                    </a:cubicBezTo>
                    <a:cubicBezTo>
                      <a:pt x="6209" y="6315"/>
                      <a:pt x="6502" y="6741"/>
                      <a:pt x="6236" y="0"/>
                    </a:cubicBezTo>
                    <a:close/>
                  </a:path>
                </a:pathLst>
              </a:custGeom>
              <a:solidFill>
                <a:srgbClr val="F6AC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29"/>
              <p:cNvSpPr/>
              <p:nvPr/>
            </p:nvSpPr>
            <p:spPr>
              <a:xfrm>
                <a:off x="7477648" y="1146892"/>
                <a:ext cx="28798" cy="30416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33" extrusionOk="0">
                    <a:moveTo>
                      <a:pt x="276" y="0"/>
                    </a:moveTo>
                    <a:cubicBezTo>
                      <a:pt x="196" y="0"/>
                      <a:pt x="104" y="63"/>
                      <a:pt x="1" y="227"/>
                    </a:cubicBezTo>
                    <a:lnTo>
                      <a:pt x="694" y="733"/>
                    </a:lnTo>
                    <a:cubicBezTo>
                      <a:pt x="694" y="733"/>
                      <a:pt x="550" y="0"/>
                      <a:pt x="276" y="0"/>
                    </a:cubicBez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29"/>
              <p:cNvSpPr/>
              <p:nvPr/>
            </p:nvSpPr>
            <p:spPr>
              <a:xfrm>
                <a:off x="7672258" y="1116476"/>
                <a:ext cx="11121" cy="22158"/>
              </a:xfrm>
              <a:custGeom>
                <a:avLst/>
                <a:gdLst/>
                <a:ahLst/>
                <a:cxnLst/>
                <a:rect l="l" t="t" r="r" b="b"/>
                <a:pathLst>
                  <a:path w="268" h="534" extrusionOk="0">
                    <a:moveTo>
                      <a:pt x="134" y="0"/>
                    </a:moveTo>
                    <a:cubicBezTo>
                      <a:pt x="81" y="0"/>
                      <a:pt x="1" y="134"/>
                      <a:pt x="1" y="267"/>
                    </a:cubicBezTo>
                    <a:cubicBezTo>
                      <a:pt x="1" y="427"/>
                      <a:pt x="81" y="533"/>
                      <a:pt x="134" y="533"/>
                    </a:cubicBezTo>
                    <a:cubicBezTo>
                      <a:pt x="214" y="533"/>
                      <a:pt x="267" y="427"/>
                      <a:pt x="267" y="267"/>
                    </a:cubicBezTo>
                    <a:cubicBezTo>
                      <a:pt x="267" y="134"/>
                      <a:pt x="214" y="0"/>
                      <a:pt x="134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9"/>
              <p:cNvSpPr/>
              <p:nvPr/>
            </p:nvSpPr>
            <p:spPr>
              <a:xfrm>
                <a:off x="7708732" y="1110958"/>
                <a:ext cx="11121" cy="23237"/>
              </a:xfrm>
              <a:custGeom>
                <a:avLst/>
                <a:gdLst/>
                <a:ahLst/>
                <a:cxnLst/>
                <a:rect l="l" t="t" r="r" b="b"/>
                <a:pathLst>
                  <a:path w="268" h="560" extrusionOk="0">
                    <a:moveTo>
                      <a:pt x="134" y="0"/>
                    </a:moveTo>
                    <a:cubicBezTo>
                      <a:pt x="54" y="0"/>
                      <a:pt x="1" y="133"/>
                      <a:pt x="1" y="267"/>
                    </a:cubicBezTo>
                    <a:cubicBezTo>
                      <a:pt x="1" y="426"/>
                      <a:pt x="54" y="560"/>
                      <a:pt x="134" y="560"/>
                    </a:cubicBezTo>
                    <a:cubicBezTo>
                      <a:pt x="214" y="560"/>
                      <a:pt x="267" y="426"/>
                      <a:pt x="267" y="267"/>
                    </a:cubicBezTo>
                    <a:cubicBezTo>
                      <a:pt x="267" y="133"/>
                      <a:pt x="214" y="0"/>
                      <a:pt x="134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9"/>
              <p:cNvSpPr/>
              <p:nvPr/>
            </p:nvSpPr>
            <p:spPr>
              <a:xfrm>
                <a:off x="7637735" y="1069587"/>
                <a:ext cx="50043" cy="27013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651" extrusionOk="0">
                    <a:moveTo>
                      <a:pt x="653" y="1"/>
                    </a:moveTo>
                    <a:cubicBezTo>
                      <a:pt x="374" y="1"/>
                      <a:pt x="1" y="176"/>
                      <a:pt x="193" y="198"/>
                    </a:cubicBezTo>
                    <a:cubicBezTo>
                      <a:pt x="753" y="251"/>
                      <a:pt x="1099" y="651"/>
                      <a:pt x="1099" y="651"/>
                    </a:cubicBezTo>
                    <a:cubicBezTo>
                      <a:pt x="1206" y="438"/>
                      <a:pt x="1072" y="144"/>
                      <a:pt x="833" y="38"/>
                    </a:cubicBezTo>
                    <a:cubicBezTo>
                      <a:pt x="785" y="11"/>
                      <a:pt x="722" y="1"/>
                      <a:pt x="653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9"/>
              <p:cNvSpPr/>
              <p:nvPr/>
            </p:nvSpPr>
            <p:spPr>
              <a:xfrm>
                <a:off x="7704334" y="1069795"/>
                <a:ext cx="37014" cy="26806"/>
              </a:xfrm>
              <a:custGeom>
                <a:avLst/>
                <a:gdLst/>
                <a:ahLst/>
                <a:cxnLst/>
                <a:rect l="l" t="t" r="r" b="b"/>
                <a:pathLst>
                  <a:path w="892" h="646" extrusionOk="0">
                    <a:moveTo>
                      <a:pt x="501" y="0"/>
                    </a:moveTo>
                    <a:cubicBezTo>
                      <a:pt x="458" y="0"/>
                      <a:pt x="415" y="10"/>
                      <a:pt x="373" y="33"/>
                    </a:cubicBezTo>
                    <a:cubicBezTo>
                      <a:pt x="134" y="139"/>
                      <a:pt x="0" y="433"/>
                      <a:pt x="107" y="646"/>
                    </a:cubicBezTo>
                    <a:cubicBezTo>
                      <a:pt x="107" y="646"/>
                      <a:pt x="587" y="219"/>
                      <a:pt x="693" y="219"/>
                    </a:cubicBezTo>
                    <a:cubicBezTo>
                      <a:pt x="892" y="219"/>
                      <a:pt x="707" y="0"/>
                      <a:pt x="501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29"/>
              <p:cNvSpPr/>
              <p:nvPr/>
            </p:nvSpPr>
            <p:spPr>
              <a:xfrm>
                <a:off x="7697695" y="1121995"/>
                <a:ext cx="22158" cy="50914"/>
              </a:xfrm>
              <a:custGeom>
                <a:avLst/>
                <a:gdLst/>
                <a:ahLst/>
                <a:cxnLst/>
                <a:rect l="l" t="t" r="r" b="b"/>
                <a:pathLst>
                  <a:path w="534" h="1227" extrusionOk="0">
                    <a:moveTo>
                      <a:pt x="134" y="1"/>
                    </a:moveTo>
                    <a:lnTo>
                      <a:pt x="80" y="27"/>
                    </a:lnTo>
                    <a:lnTo>
                      <a:pt x="0" y="1173"/>
                    </a:lnTo>
                    <a:lnTo>
                      <a:pt x="27" y="1226"/>
                    </a:lnTo>
                    <a:lnTo>
                      <a:pt x="507" y="1173"/>
                    </a:lnTo>
                    <a:lnTo>
                      <a:pt x="533" y="1146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29"/>
              <p:cNvSpPr/>
              <p:nvPr/>
            </p:nvSpPr>
            <p:spPr>
              <a:xfrm>
                <a:off x="7254323" y="708498"/>
                <a:ext cx="123863" cy="13934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3358" extrusionOk="0">
                    <a:moveTo>
                      <a:pt x="27" y="0"/>
                    </a:moveTo>
                    <a:lnTo>
                      <a:pt x="1" y="27"/>
                    </a:lnTo>
                    <a:cubicBezTo>
                      <a:pt x="453" y="613"/>
                      <a:pt x="906" y="1199"/>
                      <a:pt x="1359" y="1785"/>
                    </a:cubicBezTo>
                    <a:cubicBezTo>
                      <a:pt x="1599" y="2078"/>
                      <a:pt x="1786" y="2398"/>
                      <a:pt x="2052" y="2665"/>
                    </a:cubicBezTo>
                    <a:cubicBezTo>
                      <a:pt x="2319" y="2931"/>
                      <a:pt x="2612" y="3171"/>
                      <a:pt x="2958" y="3357"/>
                    </a:cubicBezTo>
                    <a:lnTo>
                      <a:pt x="2985" y="3331"/>
                    </a:lnTo>
                    <a:cubicBezTo>
                      <a:pt x="2825" y="2984"/>
                      <a:pt x="2612" y="2665"/>
                      <a:pt x="2399" y="2371"/>
                    </a:cubicBezTo>
                    <a:cubicBezTo>
                      <a:pt x="2185" y="2078"/>
                      <a:pt x="1892" y="1839"/>
                      <a:pt x="1626" y="1572"/>
                    </a:cubicBezTo>
                    <a:cubicBezTo>
                      <a:pt x="1093" y="1039"/>
                      <a:pt x="560" y="506"/>
                      <a:pt x="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29"/>
              <p:cNvSpPr/>
              <p:nvPr/>
            </p:nvSpPr>
            <p:spPr>
              <a:xfrm>
                <a:off x="7433456" y="691900"/>
                <a:ext cx="38715" cy="115024"/>
              </a:xfrm>
              <a:custGeom>
                <a:avLst/>
                <a:gdLst/>
                <a:ahLst/>
                <a:cxnLst/>
                <a:rect l="l" t="t" r="r" b="b"/>
                <a:pathLst>
                  <a:path w="933" h="2772" extrusionOk="0">
                    <a:moveTo>
                      <a:pt x="53" y="0"/>
                    </a:moveTo>
                    <a:lnTo>
                      <a:pt x="0" y="27"/>
                    </a:lnTo>
                    <a:cubicBezTo>
                      <a:pt x="160" y="480"/>
                      <a:pt x="267" y="933"/>
                      <a:pt x="373" y="1413"/>
                    </a:cubicBezTo>
                    <a:cubicBezTo>
                      <a:pt x="400" y="1626"/>
                      <a:pt x="400" y="1866"/>
                      <a:pt x="480" y="2105"/>
                    </a:cubicBezTo>
                    <a:cubicBezTo>
                      <a:pt x="560" y="2319"/>
                      <a:pt x="640" y="2558"/>
                      <a:pt x="800" y="2771"/>
                    </a:cubicBezTo>
                    <a:lnTo>
                      <a:pt x="826" y="2771"/>
                    </a:lnTo>
                    <a:cubicBezTo>
                      <a:pt x="933" y="2505"/>
                      <a:pt x="933" y="2265"/>
                      <a:pt x="933" y="2025"/>
                    </a:cubicBezTo>
                    <a:cubicBezTo>
                      <a:pt x="906" y="1759"/>
                      <a:pt x="800" y="1546"/>
                      <a:pt x="720" y="1306"/>
                    </a:cubicBezTo>
                    <a:cubicBezTo>
                      <a:pt x="533" y="853"/>
                      <a:pt x="320" y="400"/>
                      <a:pt x="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29"/>
              <p:cNvSpPr/>
              <p:nvPr/>
            </p:nvSpPr>
            <p:spPr>
              <a:xfrm>
                <a:off x="6547790" y="4119467"/>
                <a:ext cx="340591" cy="170295"/>
              </a:xfrm>
              <a:custGeom>
                <a:avLst/>
                <a:gdLst/>
                <a:ahLst/>
                <a:cxnLst/>
                <a:rect l="l" t="t" r="r" b="b"/>
                <a:pathLst>
                  <a:path w="8208" h="4104" extrusionOk="0">
                    <a:moveTo>
                      <a:pt x="3252" y="0"/>
                    </a:moveTo>
                    <a:lnTo>
                      <a:pt x="1" y="133"/>
                    </a:lnTo>
                    <a:lnTo>
                      <a:pt x="187" y="4104"/>
                    </a:lnTo>
                    <a:lnTo>
                      <a:pt x="8208" y="3970"/>
                    </a:lnTo>
                    <a:lnTo>
                      <a:pt x="3678" y="1999"/>
                    </a:lnTo>
                    <a:lnTo>
                      <a:pt x="3252" y="0"/>
                    </a:ln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29"/>
              <p:cNvSpPr/>
              <p:nvPr/>
            </p:nvSpPr>
            <p:spPr>
              <a:xfrm>
                <a:off x="6547790" y="4119467"/>
                <a:ext cx="134942" cy="170295"/>
              </a:xfrm>
              <a:custGeom>
                <a:avLst/>
                <a:gdLst/>
                <a:ahLst/>
                <a:cxnLst/>
                <a:rect l="l" t="t" r="r" b="b"/>
                <a:pathLst>
                  <a:path w="3252" h="4104" extrusionOk="0">
                    <a:moveTo>
                      <a:pt x="3252" y="0"/>
                    </a:moveTo>
                    <a:lnTo>
                      <a:pt x="1" y="133"/>
                    </a:lnTo>
                    <a:lnTo>
                      <a:pt x="187" y="4104"/>
                    </a:lnTo>
                    <a:lnTo>
                      <a:pt x="3252" y="0"/>
                    </a:ln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29"/>
              <p:cNvSpPr/>
              <p:nvPr/>
            </p:nvSpPr>
            <p:spPr>
              <a:xfrm>
                <a:off x="6550031" y="4197976"/>
                <a:ext cx="338350" cy="91787"/>
              </a:xfrm>
              <a:custGeom>
                <a:avLst/>
                <a:gdLst/>
                <a:ahLst/>
                <a:cxnLst/>
                <a:rect l="l" t="t" r="r" b="b"/>
                <a:pathLst>
                  <a:path w="8154" h="2212" extrusionOk="0">
                    <a:moveTo>
                      <a:pt x="4077" y="0"/>
                    </a:moveTo>
                    <a:lnTo>
                      <a:pt x="0" y="133"/>
                    </a:lnTo>
                    <a:lnTo>
                      <a:pt x="133" y="2212"/>
                    </a:lnTo>
                    <a:lnTo>
                      <a:pt x="8154" y="2078"/>
                    </a:lnTo>
                    <a:lnTo>
                      <a:pt x="407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29"/>
              <p:cNvSpPr/>
              <p:nvPr/>
            </p:nvSpPr>
            <p:spPr>
              <a:xfrm>
                <a:off x="6554429" y="4284202"/>
                <a:ext cx="338392" cy="56433"/>
              </a:xfrm>
              <a:custGeom>
                <a:avLst/>
                <a:gdLst/>
                <a:ahLst/>
                <a:cxnLst/>
                <a:rect l="l" t="t" r="r" b="b"/>
                <a:pathLst>
                  <a:path w="8155" h="1360" extrusionOk="0">
                    <a:moveTo>
                      <a:pt x="8154" y="0"/>
                    </a:moveTo>
                    <a:lnTo>
                      <a:pt x="1" y="80"/>
                    </a:lnTo>
                    <a:lnTo>
                      <a:pt x="1" y="1359"/>
                    </a:lnTo>
                    <a:lnTo>
                      <a:pt x="8154" y="1279"/>
                    </a:lnTo>
                    <a:lnTo>
                      <a:pt x="8154" y="0"/>
                    </a:lnTo>
                    <a:close/>
                  </a:path>
                </a:pathLst>
              </a:custGeom>
              <a:solidFill>
                <a:srgbClr val="AC1D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29"/>
              <p:cNvSpPr/>
              <p:nvPr/>
            </p:nvSpPr>
            <p:spPr>
              <a:xfrm>
                <a:off x="6700367" y="4206814"/>
                <a:ext cx="39877" cy="27677"/>
              </a:xfrm>
              <a:custGeom>
                <a:avLst/>
                <a:gdLst/>
                <a:ahLst/>
                <a:cxnLst/>
                <a:rect l="l" t="t" r="r" b="b"/>
                <a:pathLst>
                  <a:path w="961" h="667" extrusionOk="0">
                    <a:moveTo>
                      <a:pt x="907" y="0"/>
                    </a:moveTo>
                    <a:lnTo>
                      <a:pt x="1" y="533"/>
                    </a:lnTo>
                    <a:lnTo>
                      <a:pt x="81" y="666"/>
                    </a:lnTo>
                    <a:lnTo>
                      <a:pt x="960" y="107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29"/>
              <p:cNvSpPr/>
              <p:nvPr/>
            </p:nvSpPr>
            <p:spPr>
              <a:xfrm>
                <a:off x="6733563" y="4222292"/>
                <a:ext cx="39835" cy="27677"/>
              </a:xfrm>
              <a:custGeom>
                <a:avLst/>
                <a:gdLst/>
                <a:ahLst/>
                <a:cxnLst/>
                <a:rect l="l" t="t" r="r" b="b"/>
                <a:pathLst>
                  <a:path w="960" h="667" extrusionOk="0">
                    <a:moveTo>
                      <a:pt x="880" y="0"/>
                    </a:moveTo>
                    <a:lnTo>
                      <a:pt x="0" y="560"/>
                    </a:lnTo>
                    <a:lnTo>
                      <a:pt x="54" y="666"/>
                    </a:lnTo>
                    <a:lnTo>
                      <a:pt x="960" y="107"/>
                    </a:lnTo>
                    <a:lnTo>
                      <a:pt x="88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29"/>
              <p:cNvSpPr/>
              <p:nvPr/>
            </p:nvSpPr>
            <p:spPr>
              <a:xfrm>
                <a:off x="5864495" y="4095151"/>
                <a:ext cx="332873" cy="183574"/>
              </a:xfrm>
              <a:custGeom>
                <a:avLst/>
                <a:gdLst/>
                <a:ahLst/>
                <a:cxnLst/>
                <a:rect l="l" t="t" r="r" b="b"/>
                <a:pathLst>
                  <a:path w="8022" h="4424" extrusionOk="0">
                    <a:moveTo>
                      <a:pt x="4397" y="0"/>
                    </a:moveTo>
                    <a:lnTo>
                      <a:pt x="4610" y="2265"/>
                    </a:lnTo>
                    <a:lnTo>
                      <a:pt x="1" y="4423"/>
                    </a:lnTo>
                    <a:lnTo>
                      <a:pt x="8021" y="4423"/>
                    </a:lnTo>
                    <a:lnTo>
                      <a:pt x="7435" y="187"/>
                    </a:lnTo>
                    <a:lnTo>
                      <a:pt x="4397" y="0"/>
                    </a:ln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29"/>
              <p:cNvSpPr/>
              <p:nvPr/>
            </p:nvSpPr>
            <p:spPr>
              <a:xfrm>
                <a:off x="6046948" y="4095151"/>
                <a:ext cx="150419" cy="183574"/>
              </a:xfrm>
              <a:custGeom>
                <a:avLst/>
                <a:gdLst/>
                <a:ahLst/>
                <a:cxnLst/>
                <a:rect l="l" t="t" r="r" b="b"/>
                <a:pathLst>
                  <a:path w="3625" h="4424" extrusionOk="0">
                    <a:moveTo>
                      <a:pt x="0" y="0"/>
                    </a:moveTo>
                    <a:lnTo>
                      <a:pt x="3624" y="4423"/>
                    </a:lnTo>
                    <a:lnTo>
                      <a:pt x="3038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29"/>
              <p:cNvSpPr/>
              <p:nvPr/>
            </p:nvSpPr>
            <p:spPr>
              <a:xfrm>
                <a:off x="5864495" y="4188017"/>
                <a:ext cx="332873" cy="90708"/>
              </a:xfrm>
              <a:custGeom>
                <a:avLst/>
                <a:gdLst/>
                <a:ahLst/>
                <a:cxnLst/>
                <a:rect l="l" t="t" r="r" b="b"/>
                <a:pathLst>
                  <a:path w="8022" h="2186" extrusionOk="0">
                    <a:moveTo>
                      <a:pt x="7781" y="0"/>
                    </a:moveTo>
                    <a:lnTo>
                      <a:pt x="4051" y="27"/>
                    </a:lnTo>
                    <a:lnTo>
                      <a:pt x="1" y="2185"/>
                    </a:lnTo>
                    <a:lnTo>
                      <a:pt x="8021" y="2185"/>
                    </a:lnTo>
                    <a:lnTo>
                      <a:pt x="77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29"/>
              <p:cNvSpPr/>
              <p:nvPr/>
            </p:nvSpPr>
            <p:spPr>
              <a:xfrm>
                <a:off x="6004914" y="4197976"/>
                <a:ext cx="39835" cy="27677"/>
              </a:xfrm>
              <a:custGeom>
                <a:avLst/>
                <a:gdLst/>
                <a:ahLst/>
                <a:cxnLst/>
                <a:rect l="l" t="t" r="r" b="b"/>
                <a:pathLst>
                  <a:path w="960" h="667" extrusionOk="0">
                    <a:moveTo>
                      <a:pt x="81" y="0"/>
                    </a:moveTo>
                    <a:lnTo>
                      <a:pt x="1" y="133"/>
                    </a:lnTo>
                    <a:lnTo>
                      <a:pt x="907" y="666"/>
                    </a:lnTo>
                    <a:lnTo>
                      <a:pt x="960" y="533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29"/>
              <p:cNvSpPr/>
              <p:nvPr/>
            </p:nvSpPr>
            <p:spPr>
              <a:xfrm>
                <a:off x="5972838" y="4214532"/>
                <a:ext cx="39877" cy="27677"/>
              </a:xfrm>
              <a:custGeom>
                <a:avLst/>
                <a:gdLst/>
                <a:ahLst/>
                <a:cxnLst/>
                <a:rect l="l" t="t" r="r" b="b"/>
                <a:pathLst>
                  <a:path w="961" h="667" extrusionOk="0">
                    <a:moveTo>
                      <a:pt x="81" y="1"/>
                    </a:moveTo>
                    <a:lnTo>
                      <a:pt x="1" y="134"/>
                    </a:lnTo>
                    <a:lnTo>
                      <a:pt x="907" y="667"/>
                    </a:lnTo>
                    <a:lnTo>
                      <a:pt x="960" y="534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29"/>
              <p:cNvSpPr/>
              <p:nvPr/>
            </p:nvSpPr>
            <p:spPr>
              <a:xfrm>
                <a:off x="5862296" y="4275364"/>
                <a:ext cx="339471" cy="57512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1386" extrusionOk="0">
                    <a:moveTo>
                      <a:pt x="8154" y="0"/>
                    </a:moveTo>
                    <a:lnTo>
                      <a:pt x="0" y="80"/>
                    </a:lnTo>
                    <a:lnTo>
                      <a:pt x="0" y="1386"/>
                    </a:lnTo>
                    <a:lnTo>
                      <a:pt x="8181" y="1306"/>
                    </a:lnTo>
                    <a:lnTo>
                      <a:pt x="8154" y="0"/>
                    </a:lnTo>
                    <a:close/>
                  </a:path>
                </a:pathLst>
              </a:custGeom>
              <a:solidFill>
                <a:srgbClr val="AC1D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29"/>
              <p:cNvSpPr/>
              <p:nvPr/>
            </p:nvSpPr>
            <p:spPr>
              <a:xfrm>
                <a:off x="5830220" y="2267464"/>
                <a:ext cx="890109" cy="1867524"/>
              </a:xfrm>
              <a:custGeom>
                <a:avLst/>
                <a:gdLst/>
                <a:ahLst/>
                <a:cxnLst/>
                <a:rect l="l" t="t" r="r" b="b"/>
                <a:pathLst>
                  <a:path w="21451" h="45006" extrusionOk="0">
                    <a:moveTo>
                      <a:pt x="5277" y="1"/>
                    </a:moveTo>
                    <a:cubicBezTo>
                      <a:pt x="5277" y="1"/>
                      <a:pt x="4291" y="1653"/>
                      <a:pt x="2159" y="6875"/>
                    </a:cubicBezTo>
                    <a:cubicBezTo>
                      <a:pt x="1" y="12098"/>
                      <a:pt x="4664" y="44259"/>
                      <a:pt x="4664" y="44259"/>
                    </a:cubicBezTo>
                    <a:lnTo>
                      <a:pt x="9353" y="44552"/>
                    </a:lnTo>
                    <a:lnTo>
                      <a:pt x="9353" y="44552"/>
                    </a:lnTo>
                    <a:lnTo>
                      <a:pt x="8208" y="11085"/>
                    </a:lnTo>
                    <a:cubicBezTo>
                      <a:pt x="8208" y="10815"/>
                      <a:pt x="8428" y="10663"/>
                      <a:pt x="8643" y="10663"/>
                    </a:cubicBezTo>
                    <a:cubicBezTo>
                      <a:pt x="8811" y="10663"/>
                      <a:pt x="8975" y="10754"/>
                      <a:pt x="9034" y="10952"/>
                    </a:cubicBezTo>
                    <a:lnTo>
                      <a:pt x="16974" y="45005"/>
                    </a:lnTo>
                    <a:lnTo>
                      <a:pt x="21451" y="44765"/>
                    </a:lnTo>
                    <a:cubicBezTo>
                      <a:pt x="17853" y="23236"/>
                      <a:pt x="16574" y="11751"/>
                      <a:pt x="15269" y="6209"/>
                    </a:cubicBezTo>
                    <a:cubicBezTo>
                      <a:pt x="14523" y="3038"/>
                      <a:pt x="12631" y="107"/>
                      <a:pt x="12631" y="107"/>
                    </a:cubicBezTo>
                    <a:lnTo>
                      <a:pt x="52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29"/>
              <p:cNvSpPr/>
              <p:nvPr/>
            </p:nvSpPr>
            <p:spPr>
              <a:xfrm>
                <a:off x="5969560" y="2271904"/>
                <a:ext cx="184653" cy="168096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051" extrusionOk="0">
                    <a:moveTo>
                      <a:pt x="4370" y="0"/>
                    </a:moveTo>
                    <a:lnTo>
                      <a:pt x="0" y="3944"/>
                    </a:lnTo>
                    <a:lnTo>
                      <a:pt x="80" y="4050"/>
                    </a:lnTo>
                    <a:lnTo>
                      <a:pt x="4450" y="107"/>
                    </a:lnTo>
                    <a:lnTo>
                      <a:pt x="437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29"/>
              <p:cNvSpPr/>
              <p:nvPr/>
            </p:nvSpPr>
            <p:spPr>
              <a:xfrm>
                <a:off x="6295709" y="2278543"/>
                <a:ext cx="155938" cy="194612"/>
              </a:xfrm>
              <a:custGeom>
                <a:avLst/>
                <a:gdLst/>
                <a:ahLst/>
                <a:cxnLst/>
                <a:rect l="l" t="t" r="r" b="b"/>
                <a:pathLst>
                  <a:path w="3758" h="4690" extrusionOk="0">
                    <a:moveTo>
                      <a:pt x="107" y="0"/>
                    </a:moveTo>
                    <a:lnTo>
                      <a:pt x="1" y="107"/>
                    </a:lnTo>
                    <a:lnTo>
                      <a:pt x="3651" y="4690"/>
                    </a:lnTo>
                    <a:lnTo>
                      <a:pt x="3758" y="461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29"/>
              <p:cNvSpPr/>
              <p:nvPr/>
            </p:nvSpPr>
            <p:spPr>
              <a:xfrm>
                <a:off x="6140934" y="1480221"/>
                <a:ext cx="262082" cy="552879"/>
              </a:xfrm>
              <a:custGeom>
                <a:avLst/>
                <a:gdLst/>
                <a:ahLst/>
                <a:cxnLst/>
                <a:rect l="l" t="t" r="r" b="b"/>
                <a:pathLst>
                  <a:path w="6316" h="13324" extrusionOk="0">
                    <a:moveTo>
                      <a:pt x="4157" y="1"/>
                    </a:moveTo>
                    <a:lnTo>
                      <a:pt x="0" y="6449"/>
                    </a:lnTo>
                    <a:lnTo>
                      <a:pt x="3970" y="13324"/>
                    </a:lnTo>
                    <a:cubicBezTo>
                      <a:pt x="3970" y="13324"/>
                      <a:pt x="6315" y="9060"/>
                      <a:pt x="5916" y="6982"/>
                    </a:cubicBezTo>
                    <a:cubicBezTo>
                      <a:pt x="5542" y="4904"/>
                      <a:pt x="4184" y="4984"/>
                      <a:pt x="4423" y="3305"/>
                    </a:cubicBezTo>
                    <a:cubicBezTo>
                      <a:pt x="4663" y="1653"/>
                      <a:pt x="4157" y="1"/>
                      <a:pt x="4157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29"/>
              <p:cNvSpPr/>
              <p:nvPr/>
            </p:nvSpPr>
            <p:spPr>
              <a:xfrm>
                <a:off x="6137614" y="1473582"/>
                <a:ext cx="253244" cy="565037"/>
              </a:xfrm>
              <a:custGeom>
                <a:avLst/>
                <a:gdLst/>
                <a:ahLst/>
                <a:cxnLst/>
                <a:rect l="l" t="t" r="r" b="b"/>
                <a:pathLst>
                  <a:path w="6103" h="13617" extrusionOk="0">
                    <a:moveTo>
                      <a:pt x="4217" y="302"/>
                    </a:moveTo>
                    <a:cubicBezTo>
                      <a:pt x="4222" y="316"/>
                      <a:pt x="4229" y="332"/>
                      <a:pt x="4237" y="347"/>
                    </a:cubicBezTo>
                    <a:cubicBezTo>
                      <a:pt x="4317" y="720"/>
                      <a:pt x="4503" y="1546"/>
                      <a:pt x="4503" y="2506"/>
                    </a:cubicBezTo>
                    <a:cubicBezTo>
                      <a:pt x="4503" y="2825"/>
                      <a:pt x="4477" y="3145"/>
                      <a:pt x="4423" y="3465"/>
                    </a:cubicBezTo>
                    <a:cubicBezTo>
                      <a:pt x="4423" y="3598"/>
                      <a:pt x="4397" y="3731"/>
                      <a:pt x="4397" y="3838"/>
                    </a:cubicBezTo>
                    <a:cubicBezTo>
                      <a:pt x="4397" y="4504"/>
                      <a:pt x="4717" y="4877"/>
                      <a:pt x="5063" y="5303"/>
                    </a:cubicBezTo>
                    <a:cubicBezTo>
                      <a:pt x="5409" y="5730"/>
                      <a:pt x="5782" y="6209"/>
                      <a:pt x="5942" y="7169"/>
                    </a:cubicBezTo>
                    <a:cubicBezTo>
                      <a:pt x="5969" y="7302"/>
                      <a:pt x="5996" y="7488"/>
                      <a:pt x="5996" y="7648"/>
                    </a:cubicBezTo>
                    <a:cubicBezTo>
                      <a:pt x="5996" y="8741"/>
                      <a:pt x="5489" y="10180"/>
                      <a:pt x="4983" y="11352"/>
                    </a:cubicBezTo>
                    <a:cubicBezTo>
                      <a:pt x="4743" y="11965"/>
                      <a:pt x="4503" y="12471"/>
                      <a:pt x="4290" y="12844"/>
                    </a:cubicBezTo>
                    <a:cubicBezTo>
                      <a:pt x="4176" y="13072"/>
                      <a:pt x="4092" y="13250"/>
                      <a:pt x="4044" y="13354"/>
                    </a:cubicBezTo>
                    <a:lnTo>
                      <a:pt x="4044" y="13354"/>
                    </a:lnTo>
                    <a:lnTo>
                      <a:pt x="160" y="6609"/>
                    </a:lnTo>
                    <a:lnTo>
                      <a:pt x="4217" y="302"/>
                    </a:lnTo>
                    <a:close/>
                    <a:moveTo>
                      <a:pt x="4264" y="1"/>
                    </a:moveTo>
                    <a:lnTo>
                      <a:pt x="4184" y="107"/>
                    </a:lnTo>
                    <a:lnTo>
                      <a:pt x="0" y="6609"/>
                    </a:lnTo>
                    <a:lnTo>
                      <a:pt x="4050" y="13617"/>
                    </a:lnTo>
                    <a:lnTo>
                      <a:pt x="4104" y="13510"/>
                    </a:lnTo>
                    <a:cubicBezTo>
                      <a:pt x="4104" y="13510"/>
                      <a:pt x="6102" y="9886"/>
                      <a:pt x="6102" y="7648"/>
                    </a:cubicBezTo>
                    <a:cubicBezTo>
                      <a:pt x="6102" y="7462"/>
                      <a:pt x="6102" y="7302"/>
                      <a:pt x="6075" y="7142"/>
                    </a:cubicBezTo>
                    <a:cubicBezTo>
                      <a:pt x="5889" y="6183"/>
                      <a:pt x="5489" y="5650"/>
                      <a:pt x="5169" y="5223"/>
                    </a:cubicBezTo>
                    <a:cubicBezTo>
                      <a:pt x="4823" y="4797"/>
                      <a:pt x="4530" y="4477"/>
                      <a:pt x="4530" y="3838"/>
                    </a:cubicBezTo>
                    <a:cubicBezTo>
                      <a:pt x="4530" y="3731"/>
                      <a:pt x="4557" y="3598"/>
                      <a:pt x="4557" y="3491"/>
                    </a:cubicBezTo>
                    <a:cubicBezTo>
                      <a:pt x="4610" y="3145"/>
                      <a:pt x="4637" y="2825"/>
                      <a:pt x="4637" y="2506"/>
                    </a:cubicBezTo>
                    <a:cubicBezTo>
                      <a:pt x="4637" y="1200"/>
                      <a:pt x="4290" y="134"/>
                      <a:pt x="4290" y="134"/>
                    </a:cubicBezTo>
                    <a:lnTo>
                      <a:pt x="4264" y="1"/>
                    </a:ln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240;p29"/>
              <p:cNvSpPr/>
              <p:nvPr/>
            </p:nvSpPr>
            <p:spPr>
              <a:xfrm>
                <a:off x="6279111" y="1578564"/>
                <a:ext cx="210131" cy="315072"/>
              </a:xfrm>
              <a:custGeom>
                <a:avLst/>
                <a:gdLst/>
                <a:ahLst/>
                <a:cxnLst/>
                <a:rect l="l" t="t" r="r" b="b"/>
                <a:pathLst>
                  <a:path w="5064" h="7593" extrusionOk="0">
                    <a:moveTo>
                      <a:pt x="932" y="0"/>
                    </a:moveTo>
                    <a:cubicBezTo>
                      <a:pt x="855" y="0"/>
                      <a:pt x="778" y="41"/>
                      <a:pt x="747" y="135"/>
                    </a:cubicBezTo>
                    <a:cubicBezTo>
                      <a:pt x="1" y="2747"/>
                      <a:pt x="4451" y="4985"/>
                      <a:pt x="2212" y="7250"/>
                    </a:cubicBezTo>
                    <a:cubicBezTo>
                      <a:pt x="2087" y="7396"/>
                      <a:pt x="2224" y="7592"/>
                      <a:pt x="2379" y="7592"/>
                    </a:cubicBezTo>
                    <a:cubicBezTo>
                      <a:pt x="2422" y="7592"/>
                      <a:pt x="2465" y="7577"/>
                      <a:pt x="2506" y="7543"/>
                    </a:cubicBezTo>
                    <a:cubicBezTo>
                      <a:pt x="5064" y="4905"/>
                      <a:pt x="374" y="2880"/>
                      <a:pt x="1120" y="242"/>
                    </a:cubicBezTo>
                    <a:cubicBezTo>
                      <a:pt x="1168" y="97"/>
                      <a:pt x="1050" y="0"/>
                      <a:pt x="932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29"/>
              <p:cNvSpPr/>
              <p:nvPr/>
            </p:nvSpPr>
            <p:spPr>
              <a:xfrm>
                <a:off x="5605775" y="1273078"/>
                <a:ext cx="751889" cy="798820"/>
              </a:xfrm>
              <a:custGeom>
                <a:avLst/>
                <a:gdLst/>
                <a:ahLst/>
                <a:cxnLst/>
                <a:rect l="l" t="t" r="r" b="b"/>
                <a:pathLst>
                  <a:path w="18120" h="19251" extrusionOk="0">
                    <a:moveTo>
                      <a:pt x="13452" y="0"/>
                    </a:moveTo>
                    <a:cubicBezTo>
                      <a:pt x="9895" y="0"/>
                      <a:pt x="9076" y="4134"/>
                      <a:pt x="8074" y="5579"/>
                    </a:cubicBezTo>
                    <a:cubicBezTo>
                      <a:pt x="8074" y="5579"/>
                      <a:pt x="6849" y="8350"/>
                      <a:pt x="5037" y="8617"/>
                    </a:cubicBezTo>
                    <a:cubicBezTo>
                      <a:pt x="2159" y="9016"/>
                      <a:pt x="1" y="11388"/>
                      <a:pt x="986" y="13919"/>
                    </a:cubicBezTo>
                    <a:cubicBezTo>
                      <a:pt x="986" y="13919"/>
                      <a:pt x="2174" y="19250"/>
                      <a:pt x="7420" y="19250"/>
                    </a:cubicBezTo>
                    <a:cubicBezTo>
                      <a:pt x="7787" y="19250"/>
                      <a:pt x="8173" y="19224"/>
                      <a:pt x="8581" y="19168"/>
                    </a:cubicBezTo>
                    <a:lnTo>
                      <a:pt x="12391" y="12160"/>
                    </a:lnTo>
                    <a:lnTo>
                      <a:pt x="17853" y="4860"/>
                    </a:lnTo>
                    <a:cubicBezTo>
                      <a:pt x="18120" y="4513"/>
                      <a:pt x="18040" y="3101"/>
                      <a:pt x="17853" y="2701"/>
                    </a:cubicBezTo>
                    <a:cubicBezTo>
                      <a:pt x="17294" y="1555"/>
                      <a:pt x="16308" y="623"/>
                      <a:pt x="15162" y="276"/>
                    </a:cubicBezTo>
                    <a:cubicBezTo>
                      <a:pt x="14530" y="86"/>
                      <a:pt x="13962" y="0"/>
                      <a:pt x="134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29"/>
              <p:cNvSpPr/>
              <p:nvPr/>
            </p:nvSpPr>
            <p:spPr>
              <a:xfrm>
                <a:off x="5634531" y="1270174"/>
                <a:ext cx="722054" cy="804962"/>
              </a:xfrm>
              <a:custGeom>
                <a:avLst/>
                <a:gdLst/>
                <a:ahLst/>
                <a:cxnLst/>
                <a:rect l="l" t="t" r="r" b="b"/>
                <a:pathLst>
                  <a:path w="17401" h="19399" extrusionOk="0">
                    <a:moveTo>
                      <a:pt x="12764" y="0"/>
                    </a:moveTo>
                    <a:cubicBezTo>
                      <a:pt x="10952" y="0"/>
                      <a:pt x="9833" y="1066"/>
                      <a:pt x="9060" y="2292"/>
                    </a:cubicBezTo>
                    <a:cubicBezTo>
                      <a:pt x="8287" y="3517"/>
                      <a:pt x="7808" y="4903"/>
                      <a:pt x="7328" y="5622"/>
                    </a:cubicBezTo>
                    <a:cubicBezTo>
                      <a:pt x="7328" y="5622"/>
                      <a:pt x="7248" y="5809"/>
                      <a:pt x="7088" y="6075"/>
                    </a:cubicBezTo>
                    <a:cubicBezTo>
                      <a:pt x="6688" y="6848"/>
                      <a:pt x="5649" y="8447"/>
                      <a:pt x="4344" y="8607"/>
                    </a:cubicBezTo>
                    <a:cubicBezTo>
                      <a:pt x="1919" y="8953"/>
                      <a:pt x="0" y="10685"/>
                      <a:pt x="0" y="12737"/>
                    </a:cubicBezTo>
                    <a:cubicBezTo>
                      <a:pt x="0" y="13136"/>
                      <a:pt x="54" y="13563"/>
                      <a:pt x="240" y="13989"/>
                    </a:cubicBezTo>
                    <a:cubicBezTo>
                      <a:pt x="240" y="13989"/>
                      <a:pt x="533" y="15348"/>
                      <a:pt x="1493" y="16680"/>
                    </a:cubicBezTo>
                    <a:cubicBezTo>
                      <a:pt x="2452" y="18039"/>
                      <a:pt x="4077" y="19398"/>
                      <a:pt x="6742" y="19398"/>
                    </a:cubicBezTo>
                    <a:cubicBezTo>
                      <a:pt x="7115" y="19398"/>
                      <a:pt x="7488" y="19372"/>
                      <a:pt x="7888" y="19318"/>
                    </a:cubicBezTo>
                    <a:lnTo>
                      <a:pt x="7888" y="19185"/>
                    </a:lnTo>
                    <a:cubicBezTo>
                      <a:pt x="7488" y="19238"/>
                      <a:pt x="7088" y="19265"/>
                      <a:pt x="6742" y="19265"/>
                    </a:cubicBezTo>
                    <a:cubicBezTo>
                      <a:pt x="4130" y="19265"/>
                      <a:pt x="2532" y="17933"/>
                      <a:pt x="1599" y="16600"/>
                    </a:cubicBezTo>
                    <a:cubicBezTo>
                      <a:pt x="1119" y="15961"/>
                      <a:pt x="800" y="15295"/>
                      <a:pt x="613" y="14788"/>
                    </a:cubicBezTo>
                    <a:cubicBezTo>
                      <a:pt x="533" y="14549"/>
                      <a:pt x="453" y="14335"/>
                      <a:pt x="427" y="14202"/>
                    </a:cubicBezTo>
                    <a:cubicBezTo>
                      <a:pt x="373" y="14042"/>
                      <a:pt x="347" y="13962"/>
                      <a:pt x="347" y="13962"/>
                    </a:cubicBezTo>
                    <a:cubicBezTo>
                      <a:pt x="187" y="13536"/>
                      <a:pt x="107" y="13136"/>
                      <a:pt x="107" y="12737"/>
                    </a:cubicBezTo>
                    <a:cubicBezTo>
                      <a:pt x="107" y="10765"/>
                      <a:pt x="1972" y="9086"/>
                      <a:pt x="4344" y="8740"/>
                    </a:cubicBezTo>
                    <a:cubicBezTo>
                      <a:pt x="5276" y="8607"/>
                      <a:pt x="6049" y="7834"/>
                      <a:pt x="6582" y="7114"/>
                    </a:cubicBezTo>
                    <a:cubicBezTo>
                      <a:pt x="7065" y="6462"/>
                      <a:pt x="7373" y="5810"/>
                      <a:pt x="7426" y="5694"/>
                    </a:cubicBezTo>
                    <a:lnTo>
                      <a:pt x="7426" y="5694"/>
                    </a:lnTo>
                    <a:lnTo>
                      <a:pt x="7435" y="5702"/>
                    </a:lnTo>
                    <a:cubicBezTo>
                      <a:pt x="7941" y="4956"/>
                      <a:pt x="8394" y="3571"/>
                      <a:pt x="9167" y="2345"/>
                    </a:cubicBezTo>
                    <a:cubicBezTo>
                      <a:pt x="9939" y="1146"/>
                      <a:pt x="11005" y="133"/>
                      <a:pt x="12764" y="133"/>
                    </a:cubicBezTo>
                    <a:cubicBezTo>
                      <a:pt x="13270" y="133"/>
                      <a:pt x="13830" y="213"/>
                      <a:pt x="14469" y="426"/>
                    </a:cubicBezTo>
                    <a:cubicBezTo>
                      <a:pt x="15588" y="773"/>
                      <a:pt x="16547" y="1679"/>
                      <a:pt x="17080" y="2798"/>
                    </a:cubicBezTo>
                    <a:cubicBezTo>
                      <a:pt x="17187" y="3011"/>
                      <a:pt x="17267" y="3544"/>
                      <a:pt x="17267" y="3997"/>
                    </a:cubicBezTo>
                    <a:cubicBezTo>
                      <a:pt x="17267" y="4397"/>
                      <a:pt x="17214" y="4770"/>
                      <a:pt x="17107" y="4903"/>
                    </a:cubicBezTo>
                    <a:lnTo>
                      <a:pt x="11671" y="12177"/>
                    </a:lnTo>
                    <a:lnTo>
                      <a:pt x="11751" y="12257"/>
                    </a:lnTo>
                    <a:lnTo>
                      <a:pt x="17214" y="4983"/>
                    </a:lnTo>
                    <a:cubicBezTo>
                      <a:pt x="17347" y="4770"/>
                      <a:pt x="17400" y="4397"/>
                      <a:pt x="17400" y="3997"/>
                    </a:cubicBezTo>
                    <a:cubicBezTo>
                      <a:pt x="17400" y="3517"/>
                      <a:pt x="17320" y="2984"/>
                      <a:pt x="17214" y="2745"/>
                    </a:cubicBezTo>
                    <a:cubicBezTo>
                      <a:pt x="16654" y="1599"/>
                      <a:pt x="15668" y="640"/>
                      <a:pt x="14496" y="293"/>
                    </a:cubicBezTo>
                    <a:cubicBezTo>
                      <a:pt x="13856" y="107"/>
                      <a:pt x="13270" y="0"/>
                      <a:pt x="12764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29"/>
              <p:cNvSpPr/>
              <p:nvPr/>
            </p:nvSpPr>
            <p:spPr>
              <a:xfrm>
                <a:off x="5615941" y="1275776"/>
                <a:ext cx="618358" cy="470553"/>
              </a:xfrm>
              <a:custGeom>
                <a:avLst/>
                <a:gdLst/>
                <a:ahLst/>
                <a:cxnLst/>
                <a:rect l="l" t="t" r="r" b="b"/>
                <a:pathLst>
                  <a:path w="14902" h="11340" extrusionOk="0">
                    <a:moveTo>
                      <a:pt x="13056" y="0"/>
                    </a:moveTo>
                    <a:cubicBezTo>
                      <a:pt x="10529" y="0"/>
                      <a:pt x="8392" y="1584"/>
                      <a:pt x="7643" y="4208"/>
                    </a:cubicBezTo>
                    <a:cubicBezTo>
                      <a:pt x="7163" y="5860"/>
                      <a:pt x="7136" y="7619"/>
                      <a:pt x="5404" y="8418"/>
                    </a:cubicBezTo>
                    <a:cubicBezTo>
                      <a:pt x="4419" y="8871"/>
                      <a:pt x="3513" y="8525"/>
                      <a:pt x="2500" y="8791"/>
                    </a:cubicBezTo>
                    <a:cubicBezTo>
                      <a:pt x="1301" y="9111"/>
                      <a:pt x="528" y="9990"/>
                      <a:pt x="49" y="11110"/>
                    </a:cubicBezTo>
                    <a:cubicBezTo>
                      <a:pt x="1" y="11253"/>
                      <a:pt x="116" y="11340"/>
                      <a:pt x="233" y="11340"/>
                    </a:cubicBezTo>
                    <a:cubicBezTo>
                      <a:pt x="311" y="11340"/>
                      <a:pt x="390" y="11301"/>
                      <a:pt x="422" y="11216"/>
                    </a:cubicBezTo>
                    <a:cubicBezTo>
                      <a:pt x="1834" y="7859"/>
                      <a:pt x="5431" y="10417"/>
                      <a:pt x="7083" y="7539"/>
                    </a:cubicBezTo>
                    <a:cubicBezTo>
                      <a:pt x="7749" y="6340"/>
                      <a:pt x="7749" y="4928"/>
                      <a:pt x="8256" y="3675"/>
                    </a:cubicBezTo>
                    <a:cubicBezTo>
                      <a:pt x="9138" y="1544"/>
                      <a:pt x="10944" y="386"/>
                      <a:pt x="13038" y="386"/>
                    </a:cubicBezTo>
                    <a:cubicBezTo>
                      <a:pt x="13536" y="386"/>
                      <a:pt x="14049" y="452"/>
                      <a:pt x="14571" y="585"/>
                    </a:cubicBezTo>
                    <a:cubicBezTo>
                      <a:pt x="14587" y="588"/>
                      <a:pt x="14602" y="590"/>
                      <a:pt x="14617" y="590"/>
                    </a:cubicBezTo>
                    <a:cubicBezTo>
                      <a:pt x="14823" y="590"/>
                      <a:pt x="14901" y="261"/>
                      <a:pt x="14677" y="211"/>
                    </a:cubicBezTo>
                    <a:cubicBezTo>
                      <a:pt x="14126" y="69"/>
                      <a:pt x="13583" y="0"/>
                      <a:pt x="13056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9"/>
              <p:cNvSpPr/>
              <p:nvPr/>
            </p:nvSpPr>
            <p:spPr>
              <a:xfrm>
                <a:off x="6082301" y="1367811"/>
                <a:ext cx="294158" cy="406775"/>
              </a:xfrm>
              <a:custGeom>
                <a:avLst/>
                <a:gdLst/>
                <a:ahLst/>
                <a:cxnLst/>
                <a:rect l="l" t="t" r="r" b="b"/>
                <a:pathLst>
                  <a:path w="7089" h="9803" extrusionOk="0">
                    <a:moveTo>
                      <a:pt x="4066" y="0"/>
                    </a:moveTo>
                    <a:cubicBezTo>
                      <a:pt x="3410" y="0"/>
                      <a:pt x="2527" y="359"/>
                      <a:pt x="1680" y="1884"/>
                    </a:cubicBezTo>
                    <a:cubicBezTo>
                      <a:pt x="1664" y="1915"/>
                      <a:pt x="1639" y="1928"/>
                      <a:pt x="1611" y="1928"/>
                    </a:cubicBezTo>
                    <a:cubicBezTo>
                      <a:pt x="1591" y="1928"/>
                      <a:pt x="1568" y="1921"/>
                      <a:pt x="1546" y="1910"/>
                    </a:cubicBezTo>
                    <a:cubicBezTo>
                      <a:pt x="1426" y="1835"/>
                      <a:pt x="1213" y="1709"/>
                      <a:pt x="978" y="1709"/>
                    </a:cubicBezTo>
                    <a:cubicBezTo>
                      <a:pt x="796" y="1709"/>
                      <a:pt x="602" y="1785"/>
                      <a:pt x="427" y="2017"/>
                    </a:cubicBezTo>
                    <a:cubicBezTo>
                      <a:pt x="1" y="2550"/>
                      <a:pt x="694" y="3163"/>
                      <a:pt x="987" y="3403"/>
                    </a:cubicBezTo>
                    <a:cubicBezTo>
                      <a:pt x="1067" y="3456"/>
                      <a:pt x="1120" y="3562"/>
                      <a:pt x="1147" y="3669"/>
                    </a:cubicBezTo>
                    <a:cubicBezTo>
                      <a:pt x="1200" y="4015"/>
                      <a:pt x="1280" y="5294"/>
                      <a:pt x="1280" y="6387"/>
                    </a:cubicBezTo>
                    <a:cubicBezTo>
                      <a:pt x="1280" y="7373"/>
                      <a:pt x="427" y="9425"/>
                      <a:pt x="427" y="9425"/>
                    </a:cubicBezTo>
                    <a:cubicBezTo>
                      <a:pt x="427" y="9425"/>
                      <a:pt x="2646" y="9802"/>
                      <a:pt x="4018" y="9802"/>
                    </a:cubicBezTo>
                    <a:cubicBezTo>
                      <a:pt x="4103" y="9802"/>
                      <a:pt x="4186" y="9801"/>
                      <a:pt x="4264" y="9798"/>
                    </a:cubicBezTo>
                    <a:cubicBezTo>
                      <a:pt x="4264" y="9798"/>
                      <a:pt x="3598" y="6547"/>
                      <a:pt x="3918" y="5801"/>
                    </a:cubicBezTo>
                    <a:cubicBezTo>
                      <a:pt x="3919" y="5800"/>
                      <a:pt x="3921" y="5799"/>
                      <a:pt x="3924" y="5799"/>
                    </a:cubicBezTo>
                    <a:cubicBezTo>
                      <a:pt x="3949" y="5799"/>
                      <a:pt x="4035" y="5817"/>
                      <a:pt x="4164" y="5817"/>
                    </a:cubicBezTo>
                    <a:cubicBezTo>
                      <a:pt x="4618" y="5817"/>
                      <a:pt x="5599" y="5605"/>
                      <a:pt x="6263" y="3696"/>
                    </a:cubicBezTo>
                    <a:cubicBezTo>
                      <a:pt x="7089" y="1351"/>
                      <a:pt x="5437" y="418"/>
                      <a:pt x="5037" y="258"/>
                    </a:cubicBezTo>
                    <a:cubicBezTo>
                      <a:pt x="4902" y="191"/>
                      <a:pt x="4544" y="0"/>
                      <a:pt x="4066" y="0"/>
                    </a:cubicBez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29"/>
              <p:cNvSpPr/>
              <p:nvPr/>
            </p:nvSpPr>
            <p:spPr>
              <a:xfrm>
                <a:off x="6108858" y="1455490"/>
                <a:ext cx="33196" cy="24773"/>
              </a:xfrm>
              <a:custGeom>
                <a:avLst/>
                <a:gdLst/>
                <a:ahLst/>
                <a:cxnLst/>
                <a:rect l="l" t="t" r="r" b="b"/>
                <a:pathLst>
                  <a:path w="800" h="597" extrusionOk="0">
                    <a:moveTo>
                      <a:pt x="334" y="0"/>
                    </a:moveTo>
                    <a:cubicBezTo>
                      <a:pt x="139" y="0"/>
                      <a:pt x="0" y="277"/>
                      <a:pt x="0" y="277"/>
                    </a:cubicBezTo>
                    <a:lnTo>
                      <a:pt x="800" y="597"/>
                    </a:lnTo>
                    <a:cubicBezTo>
                      <a:pt x="635" y="136"/>
                      <a:pt x="471" y="0"/>
                      <a:pt x="334" y="0"/>
                    </a:cubicBezTo>
                    <a:close/>
                  </a:path>
                </a:pathLst>
              </a:custGeom>
              <a:solidFill>
                <a:srgbClr val="CD50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29"/>
              <p:cNvSpPr/>
              <p:nvPr/>
            </p:nvSpPr>
            <p:spPr>
              <a:xfrm>
                <a:off x="6197325" y="1487732"/>
                <a:ext cx="59711" cy="53114"/>
              </a:xfrm>
              <a:custGeom>
                <a:avLst/>
                <a:gdLst/>
                <a:ahLst/>
                <a:cxnLst/>
                <a:rect l="l" t="t" r="r" b="b"/>
                <a:pathLst>
                  <a:path w="1439" h="1280" extrusionOk="0">
                    <a:moveTo>
                      <a:pt x="722" y="1"/>
                    </a:moveTo>
                    <a:cubicBezTo>
                      <a:pt x="512" y="1"/>
                      <a:pt x="306" y="112"/>
                      <a:pt x="187" y="299"/>
                    </a:cubicBezTo>
                    <a:cubicBezTo>
                      <a:pt x="0" y="592"/>
                      <a:pt x="80" y="992"/>
                      <a:pt x="373" y="1179"/>
                    </a:cubicBezTo>
                    <a:cubicBezTo>
                      <a:pt x="480" y="1246"/>
                      <a:pt x="600" y="1279"/>
                      <a:pt x="719" y="1279"/>
                    </a:cubicBezTo>
                    <a:cubicBezTo>
                      <a:pt x="928" y="1279"/>
                      <a:pt x="1134" y="1179"/>
                      <a:pt x="1252" y="992"/>
                    </a:cubicBezTo>
                    <a:cubicBezTo>
                      <a:pt x="1439" y="699"/>
                      <a:pt x="1359" y="299"/>
                      <a:pt x="1066" y="113"/>
                    </a:cubicBezTo>
                    <a:cubicBezTo>
                      <a:pt x="960" y="36"/>
                      <a:pt x="841" y="1"/>
                      <a:pt x="722" y="1"/>
                    </a:cubicBezTo>
                    <a:close/>
                  </a:path>
                </a:pathLst>
              </a:custGeom>
              <a:solidFill>
                <a:srgbClr val="EB66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29"/>
              <p:cNvSpPr/>
              <p:nvPr/>
            </p:nvSpPr>
            <p:spPr>
              <a:xfrm>
                <a:off x="6296830" y="1505658"/>
                <a:ext cx="20830" cy="30167"/>
              </a:xfrm>
              <a:custGeom>
                <a:avLst/>
                <a:gdLst/>
                <a:ahLst/>
                <a:cxnLst/>
                <a:rect l="l" t="t" r="r" b="b"/>
                <a:pathLst>
                  <a:path w="502" h="727" extrusionOk="0">
                    <a:moveTo>
                      <a:pt x="267" y="1"/>
                    </a:moveTo>
                    <a:lnTo>
                      <a:pt x="0" y="667"/>
                    </a:lnTo>
                    <a:lnTo>
                      <a:pt x="373" y="720"/>
                    </a:lnTo>
                    <a:cubicBezTo>
                      <a:pt x="387" y="725"/>
                      <a:pt x="401" y="727"/>
                      <a:pt x="413" y="727"/>
                    </a:cubicBezTo>
                    <a:cubicBezTo>
                      <a:pt x="470" y="727"/>
                      <a:pt x="502" y="679"/>
                      <a:pt x="480" y="613"/>
                    </a:cubicBezTo>
                    <a:lnTo>
                      <a:pt x="267" y="1"/>
                    </a:lnTo>
                    <a:close/>
                  </a:path>
                </a:pathLst>
              </a:custGeom>
              <a:solidFill>
                <a:srgbClr val="E75D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29"/>
              <p:cNvSpPr/>
              <p:nvPr/>
            </p:nvSpPr>
            <p:spPr>
              <a:xfrm>
                <a:off x="6279734" y="1445614"/>
                <a:ext cx="28175" cy="20291"/>
              </a:xfrm>
              <a:custGeom>
                <a:avLst/>
                <a:gdLst/>
                <a:ahLst/>
                <a:cxnLst/>
                <a:rect l="l" t="t" r="r" b="b"/>
                <a:pathLst>
                  <a:path w="679" h="489" extrusionOk="0">
                    <a:moveTo>
                      <a:pt x="249" y="1"/>
                    </a:moveTo>
                    <a:cubicBezTo>
                      <a:pt x="112" y="1"/>
                      <a:pt x="0" y="31"/>
                      <a:pt x="92" y="62"/>
                    </a:cubicBezTo>
                    <a:cubicBezTo>
                      <a:pt x="439" y="195"/>
                      <a:pt x="572" y="488"/>
                      <a:pt x="572" y="488"/>
                    </a:cubicBezTo>
                    <a:cubicBezTo>
                      <a:pt x="679" y="382"/>
                      <a:pt x="652" y="195"/>
                      <a:pt x="519" y="62"/>
                    </a:cubicBezTo>
                    <a:cubicBezTo>
                      <a:pt x="462" y="17"/>
                      <a:pt x="349" y="1"/>
                      <a:pt x="249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29"/>
              <p:cNvSpPr/>
              <p:nvPr/>
            </p:nvSpPr>
            <p:spPr>
              <a:xfrm>
                <a:off x="6336623" y="1442627"/>
                <a:ext cx="19959" cy="16639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01" extrusionOk="0">
                    <a:moveTo>
                      <a:pt x="294" y="1"/>
                    </a:moveTo>
                    <a:cubicBezTo>
                      <a:pt x="107" y="81"/>
                      <a:pt x="0" y="241"/>
                      <a:pt x="54" y="401"/>
                    </a:cubicBezTo>
                    <a:cubicBezTo>
                      <a:pt x="54" y="401"/>
                      <a:pt x="214" y="241"/>
                      <a:pt x="480" y="187"/>
                    </a:cubicBezTo>
                    <a:lnTo>
                      <a:pt x="294" y="1"/>
                    </a:ln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29"/>
              <p:cNvSpPr/>
              <p:nvPr/>
            </p:nvSpPr>
            <p:spPr>
              <a:xfrm>
                <a:off x="6283551" y="1486694"/>
                <a:ext cx="11079" cy="19005"/>
              </a:xfrm>
              <a:custGeom>
                <a:avLst/>
                <a:gdLst/>
                <a:ahLst/>
                <a:cxnLst/>
                <a:rect l="l" t="t" r="r" b="b"/>
                <a:pathLst>
                  <a:path w="267" h="458" extrusionOk="0">
                    <a:moveTo>
                      <a:pt x="169" y="1"/>
                    </a:moveTo>
                    <a:cubicBezTo>
                      <a:pt x="117" y="1"/>
                      <a:pt x="51" y="96"/>
                      <a:pt x="27" y="191"/>
                    </a:cubicBezTo>
                    <a:cubicBezTo>
                      <a:pt x="0" y="324"/>
                      <a:pt x="27" y="431"/>
                      <a:pt x="107" y="458"/>
                    </a:cubicBezTo>
                    <a:cubicBezTo>
                      <a:pt x="160" y="458"/>
                      <a:pt x="214" y="378"/>
                      <a:pt x="240" y="244"/>
                    </a:cubicBezTo>
                    <a:cubicBezTo>
                      <a:pt x="267" y="138"/>
                      <a:pt x="240" y="5"/>
                      <a:pt x="187" y="5"/>
                    </a:cubicBezTo>
                    <a:cubicBezTo>
                      <a:pt x="181" y="2"/>
                      <a:pt x="175" y="1"/>
                      <a:pt x="169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9"/>
              <p:cNvSpPr/>
              <p:nvPr/>
            </p:nvSpPr>
            <p:spPr>
              <a:xfrm>
                <a:off x="6318946" y="1494620"/>
                <a:ext cx="11079" cy="17926"/>
              </a:xfrm>
              <a:custGeom>
                <a:avLst/>
                <a:gdLst/>
                <a:ahLst/>
                <a:cxnLst/>
                <a:rect l="l" t="t" r="r" b="b"/>
                <a:pathLst>
                  <a:path w="267" h="432" extrusionOk="0">
                    <a:moveTo>
                      <a:pt x="187" y="0"/>
                    </a:moveTo>
                    <a:cubicBezTo>
                      <a:pt x="133" y="0"/>
                      <a:pt x="53" y="80"/>
                      <a:pt x="27" y="213"/>
                    </a:cubicBezTo>
                    <a:cubicBezTo>
                      <a:pt x="0" y="320"/>
                      <a:pt x="27" y="426"/>
                      <a:pt x="80" y="426"/>
                    </a:cubicBezTo>
                    <a:cubicBezTo>
                      <a:pt x="87" y="430"/>
                      <a:pt x="94" y="432"/>
                      <a:pt x="102" y="432"/>
                    </a:cubicBezTo>
                    <a:cubicBezTo>
                      <a:pt x="153" y="432"/>
                      <a:pt x="217" y="356"/>
                      <a:pt x="240" y="240"/>
                    </a:cubicBezTo>
                    <a:cubicBezTo>
                      <a:pt x="267" y="133"/>
                      <a:pt x="240" y="27"/>
                      <a:pt x="187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29"/>
              <p:cNvSpPr/>
              <p:nvPr/>
            </p:nvSpPr>
            <p:spPr>
              <a:xfrm>
                <a:off x="6146452" y="1358351"/>
                <a:ext cx="194653" cy="106269"/>
              </a:xfrm>
              <a:custGeom>
                <a:avLst/>
                <a:gdLst/>
                <a:ahLst/>
                <a:cxnLst/>
                <a:rect l="l" t="t" r="r" b="b"/>
                <a:pathLst>
                  <a:path w="4691" h="2561" extrusionOk="0">
                    <a:moveTo>
                      <a:pt x="2707" y="0"/>
                    </a:moveTo>
                    <a:cubicBezTo>
                      <a:pt x="907" y="0"/>
                      <a:pt x="0" y="2058"/>
                      <a:pt x="0" y="2058"/>
                    </a:cubicBezTo>
                    <a:cubicBezTo>
                      <a:pt x="425" y="2419"/>
                      <a:pt x="888" y="2560"/>
                      <a:pt x="1352" y="2560"/>
                    </a:cubicBezTo>
                    <a:cubicBezTo>
                      <a:pt x="3013" y="2560"/>
                      <a:pt x="4690" y="753"/>
                      <a:pt x="4690" y="753"/>
                    </a:cubicBezTo>
                    <a:cubicBezTo>
                      <a:pt x="3939" y="207"/>
                      <a:pt x="3278" y="0"/>
                      <a:pt x="2707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29"/>
              <p:cNvSpPr/>
              <p:nvPr/>
            </p:nvSpPr>
            <p:spPr>
              <a:xfrm>
                <a:off x="6143133" y="1355280"/>
                <a:ext cx="201251" cy="111746"/>
              </a:xfrm>
              <a:custGeom>
                <a:avLst/>
                <a:gdLst/>
                <a:ahLst/>
                <a:cxnLst/>
                <a:rect l="l" t="t" r="r" b="b"/>
                <a:pathLst>
                  <a:path w="4850" h="2693" extrusionOk="0">
                    <a:moveTo>
                      <a:pt x="2772" y="134"/>
                    </a:moveTo>
                    <a:cubicBezTo>
                      <a:pt x="3315" y="134"/>
                      <a:pt x="3935" y="335"/>
                      <a:pt x="4654" y="836"/>
                    </a:cubicBezTo>
                    <a:lnTo>
                      <a:pt x="4654" y="836"/>
                    </a:lnTo>
                    <a:cubicBezTo>
                      <a:pt x="4604" y="886"/>
                      <a:pt x="4526" y="964"/>
                      <a:pt x="4424" y="1067"/>
                    </a:cubicBezTo>
                    <a:cubicBezTo>
                      <a:pt x="3891" y="1573"/>
                      <a:pt x="2638" y="2559"/>
                      <a:pt x="1413" y="2559"/>
                    </a:cubicBezTo>
                    <a:cubicBezTo>
                      <a:pt x="979" y="2559"/>
                      <a:pt x="570" y="2437"/>
                      <a:pt x="162" y="2123"/>
                    </a:cubicBezTo>
                    <a:lnTo>
                      <a:pt x="162" y="2123"/>
                    </a:lnTo>
                    <a:cubicBezTo>
                      <a:pt x="170" y="2111"/>
                      <a:pt x="178" y="2096"/>
                      <a:pt x="187" y="2079"/>
                    </a:cubicBezTo>
                    <a:cubicBezTo>
                      <a:pt x="267" y="1893"/>
                      <a:pt x="533" y="1386"/>
                      <a:pt x="986" y="960"/>
                    </a:cubicBezTo>
                    <a:cubicBezTo>
                      <a:pt x="1413" y="534"/>
                      <a:pt x="2026" y="134"/>
                      <a:pt x="2772" y="134"/>
                    </a:cubicBezTo>
                    <a:close/>
                    <a:moveTo>
                      <a:pt x="2772" y="1"/>
                    </a:moveTo>
                    <a:cubicBezTo>
                      <a:pt x="1866" y="1"/>
                      <a:pt x="1173" y="534"/>
                      <a:pt x="720" y="1067"/>
                    </a:cubicBezTo>
                    <a:cubicBezTo>
                      <a:pt x="240" y="1573"/>
                      <a:pt x="27" y="2106"/>
                      <a:pt x="27" y="2106"/>
                    </a:cubicBezTo>
                    <a:lnTo>
                      <a:pt x="0" y="2159"/>
                    </a:lnTo>
                    <a:lnTo>
                      <a:pt x="27" y="2186"/>
                    </a:lnTo>
                    <a:cubicBezTo>
                      <a:pt x="480" y="2559"/>
                      <a:pt x="933" y="2692"/>
                      <a:pt x="1413" y="2692"/>
                    </a:cubicBezTo>
                    <a:cubicBezTo>
                      <a:pt x="3118" y="2692"/>
                      <a:pt x="4797" y="880"/>
                      <a:pt x="4797" y="880"/>
                    </a:cubicBezTo>
                    <a:lnTo>
                      <a:pt x="4850" y="827"/>
                    </a:lnTo>
                    <a:lnTo>
                      <a:pt x="4797" y="774"/>
                    </a:lnTo>
                    <a:cubicBezTo>
                      <a:pt x="4051" y="214"/>
                      <a:pt x="3358" y="1"/>
                      <a:pt x="2772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29"/>
              <p:cNvSpPr/>
              <p:nvPr/>
            </p:nvSpPr>
            <p:spPr>
              <a:xfrm>
                <a:off x="6143797" y="1390841"/>
                <a:ext cx="188968" cy="101746"/>
              </a:xfrm>
              <a:custGeom>
                <a:avLst/>
                <a:gdLst/>
                <a:ahLst/>
                <a:cxnLst/>
                <a:rect l="l" t="t" r="r" b="b"/>
                <a:pathLst>
                  <a:path w="4554" h="2452" extrusionOk="0">
                    <a:moveTo>
                      <a:pt x="4268" y="0"/>
                    </a:moveTo>
                    <a:cubicBezTo>
                      <a:pt x="4226" y="0"/>
                      <a:pt x="4182" y="15"/>
                      <a:pt x="4141" y="50"/>
                    </a:cubicBezTo>
                    <a:cubicBezTo>
                      <a:pt x="3502" y="609"/>
                      <a:pt x="2836" y="1116"/>
                      <a:pt x="2143" y="1569"/>
                    </a:cubicBezTo>
                    <a:cubicBezTo>
                      <a:pt x="1886" y="1723"/>
                      <a:pt x="1481" y="2050"/>
                      <a:pt x="1166" y="2050"/>
                    </a:cubicBezTo>
                    <a:cubicBezTo>
                      <a:pt x="1154" y="2050"/>
                      <a:pt x="1142" y="2049"/>
                      <a:pt x="1130" y="2048"/>
                    </a:cubicBezTo>
                    <a:cubicBezTo>
                      <a:pt x="331" y="1968"/>
                      <a:pt x="677" y="1249"/>
                      <a:pt x="784" y="796"/>
                    </a:cubicBezTo>
                    <a:cubicBezTo>
                      <a:pt x="816" y="637"/>
                      <a:pt x="696" y="535"/>
                      <a:pt x="583" y="535"/>
                    </a:cubicBezTo>
                    <a:cubicBezTo>
                      <a:pt x="506" y="535"/>
                      <a:pt x="432" y="582"/>
                      <a:pt x="411" y="689"/>
                    </a:cubicBezTo>
                    <a:cubicBezTo>
                      <a:pt x="231" y="1384"/>
                      <a:pt x="1" y="2452"/>
                      <a:pt x="946" y="2452"/>
                    </a:cubicBezTo>
                    <a:cubicBezTo>
                      <a:pt x="979" y="2452"/>
                      <a:pt x="1014" y="2451"/>
                      <a:pt x="1050" y="2448"/>
                    </a:cubicBezTo>
                    <a:cubicBezTo>
                      <a:pt x="1610" y="2421"/>
                      <a:pt x="2116" y="2048"/>
                      <a:pt x="2569" y="1755"/>
                    </a:cubicBezTo>
                    <a:cubicBezTo>
                      <a:pt x="3209" y="1329"/>
                      <a:pt x="3821" y="849"/>
                      <a:pt x="4408" y="316"/>
                    </a:cubicBezTo>
                    <a:cubicBezTo>
                      <a:pt x="4554" y="191"/>
                      <a:pt x="4422" y="0"/>
                      <a:pt x="4268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29"/>
              <p:cNvSpPr/>
              <p:nvPr/>
            </p:nvSpPr>
            <p:spPr>
              <a:xfrm>
                <a:off x="6185665" y="1591386"/>
                <a:ext cx="63653" cy="73363"/>
              </a:xfrm>
              <a:custGeom>
                <a:avLst/>
                <a:gdLst/>
                <a:ahLst/>
                <a:cxnLst/>
                <a:rect l="l" t="t" r="r" b="b"/>
                <a:pathLst>
                  <a:path w="1534" h="1768" extrusionOk="0">
                    <a:moveTo>
                      <a:pt x="177" y="1"/>
                    </a:moveTo>
                    <a:cubicBezTo>
                      <a:pt x="85" y="1"/>
                      <a:pt x="1" y="110"/>
                      <a:pt x="68" y="200"/>
                    </a:cubicBezTo>
                    <a:cubicBezTo>
                      <a:pt x="68" y="200"/>
                      <a:pt x="951" y="1767"/>
                      <a:pt x="1290" y="1767"/>
                    </a:cubicBezTo>
                    <a:cubicBezTo>
                      <a:pt x="1324" y="1767"/>
                      <a:pt x="1352" y="1752"/>
                      <a:pt x="1374" y="1718"/>
                    </a:cubicBezTo>
                    <a:cubicBezTo>
                      <a:pt x="1533" y="1425"/>
                      <a:pt x="1267" y="679"/>
                      <a:pt x="1480" y="413"/>
                    </a:cubicBezTo>
                    <a:cubicBezTo>
                      <a:pt x="1480" y="413"/>
                      <a:pt x="1267" y="413"/>
                      <a:pt x="761" y="279"/>
                    </a:cubicBezTo>
                    <a:cubicBezTo>
                      <a:pt x="654" y="226"/>
                      <a:pt x="414" y="146"/>
                      <a:pt x="228" y="13"/>
                    </a:cubicBezTo>
                    <a:cubicBezTo>
                      <a:pt x="211" y="5"/>
                      <a:pt x="194" y="1"/>
                      <a:pt x="177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29"/>
              <p:cNvSpPr/>
              <p:nvPr/>
            </p:nvSpPr>
            <p:spPr>
              <a:xfrm>
                <a:off x="6155291" y="980622"/>
                <a:ext cx="571677" cy="1031856"/>
              </a:xfrm>
              <a:custGeom>
                <a:avLst/>
                <a:gdLst/>
                <a:ahLst/>
                <a:cxnLst/>
                <a:rect l="l" t="t" r="r" b="b"/>
                <a:pathLst>
                  <a:path w="13777" h="24867" extrusionOk="0">
                    <a:moveTo>
                      <a:pt x="13016" y="1"/>
                    </a:moveTo>
                    <a:cubicBezTo>
                      <a:pt x="12970" y="1"/>
                      <a:pt x="12925" y="21"/>
                      <a:pt x="12897" y="77"/>
                    </a:cubicBezTo>
                    <a:cubicBezTo>
                      <a:pt x="12524" y="796"/>
                      <a:pt x="12284" y="1436"/>
                      <a:pt x="11938" y="2129"/>
                    </a:cubicBezTo>
                    <a:cubicBezTo>
                      <a:pt x="11963" y="2053"/>
                      <a:pt x="12512" y="217"/>
                      <a:pt x="12257" y="217"/>
                    </a:cubicBezTo>
                    <a:cubicBezTo>
                      <a:pt x="12242" y="217"/>
                      <a:pt x="12225" y="223"/>
                      <a:pt x="12204" y="237"/>
                    </a:cubicBezTo>
                    <a:cubicBezTo>
                      <a:pt x="11831" y="477"/>
                      <a:pt x="11405" y="2129"/>
                      <a:pt x="11218" y="2688"/>
                    </a:cubicBezTo>
                    <a:lnTo>
                      <a:pt x="11112" y="2555"/>
                    </a:lnTo>
                    <a:cubicBezTo>
                      <a:pt x="11066" y="2214"/>
                      <a:pt x="11002" y="1351"/>
                      <a:pt x="10868" y="1351"/>
                    </a:cubicBezTo>
                    <a:cubicBezTo>
                      <a:pt x="10845" y="1351"/>
                      <a:pt x="10820" y="1377"/>
                      <a:pt x="10792" y="1436"/>
                    </a:cubicBezTo>
                    <a:cubicBezTo>
                      <a:pt x="10632" y="1862"/>
                      <a:pt x="10739" y="1889"/>
                      <a:pt x="10686" y="2928"/>
                    </a:cubicBezTo>
                    <a:cubicBezTo>
                      <a:pt x="10683" y="2971"/>
                      <a:pt x="10682" y="2988"/>
                      <a:pt x="10683" y="2988"/>
                    </a:cubicBezTo>
                    <a:cubicBezTo>
                      <a:pt x="10686" y="2988"/>
                      <a:pt x="10715" y="2674"/>
                      <a:pt x="10718" y="2674"/>
                    </a:cubicBezTo>
                    <a:lnTo>
                      <a:pt x="10718" y="2674"/>
                    </a:lnTo>
                    <a:cubicBezTo>
                      <a:pt x="10720" y="2674"/>
                      <a:pt x="10698" y="2960"/>
                      <a:pt x="10606" y="4074"/>
                    </a:cubicBezTo>
                    <a:cubicBezTo>
                      <a:pt x="10366" y="6632"/>
                      <a:pt x="8660" y="15638"/>
                      <a:pt x="4797" y="18489"/>
                    </a:cubicBezTo>
                    <a:cubicBezTo>
                      <a:pt x="3278" y="19635"/>
                      <a:pt x="1" y="22193"/>
                      <a:pt x="1759" y="24458"/>
                    </a:cubicBezTo>
                    <a:lnTo>
                      <a:pt x="1759" y="24484"/>
                    </a:lnTo>
                    <a:cubicBezTo>
                      <a:pt x="1813" y="24454"/>
                      <a:pt x="1859" y="24441"/>
                      <a:pt x="1898" y="24441"/>
                    </a:cubicBezTo>
                    <a:cubicBezTo>
                      <a:pt x="2126" y="24441"/>
                      <a:pt x="2153" y="24866"/>
                      <a:pt x="2355" y="24866"/>
                    </a:cubicBezTo>
                    <a:cubicBezTo>
                      <a:pt x="2396" y="24866"/>
                      <a:pt x="2445" y="24848"/>
                      <a:pt x="2505" y="24804"/>
                    </a:cubicBezTo>
                    <a:cubicBezTo>
                      <a:pt x="5303" y="22699"/>
                      <a:pt x="4877" y="23818"/>
                      <a:pt x="7968" y="19875"/>
                    </a:cubicBezTo>
                    <a:cubicBezTo>
                      <a:pt x="10686" y="16384"/>
                      <a:pt x="13590" y="6925"/>
                      <a:pt x="13776" y="1249"/>
                    </a:cubicBezTo>
                    <a:cubicBezTo>
                      <a:pt x="13759" y="1234"/>
                      <a:pt x="13740" y="1227"/>
                      <a:pt x="13720" y="1227"/>
                    </a:cubicBezTo>
                    <a:cubicBezTo>
                      <a:pt x="13503" y="1227"/>
                      <a:pt x="13173" y="2113"/>
                      <a:pt x="12977" y="2528"/>
                    </a:cubicBezTo>
                    <a:cubicBezTo>
                      <a:pt x="13137" y="1782"/>
                      <a:pt x="13377" y="1329"/>
                      <a:pt x="13590" y="583"/>
                    </a:cubicBezTo>
                    <a:cubicBezTo>
                      <a:pt x="13590" y="529"/>
                      <a:pt x="13541" y="376"/>
                      <a:pt x="13459" y="376"/>
                    </a:cubicBezTo>
                    <a:cubicBezTo>
                      <a:pt x="13420" y="376"/>
                      <a:pt x="13375" y="409"/>
                      <a:pt x="13323" y="503"/>
                    </a:cubicBezTo>
                    <a:cubicBezTo>
                      <a:pt x="13030" y="1063"/>
                      <a:pt x="12844" y="1729"/>
                      <a:pt x="12524" y="2315"/>
                    </a:cubicBezTo>
                    <a:cubicBezTo>
                      <a:pt x="12711" y="1542"/>
                      <a:pt x="13004" y="876"/>
                      <a:pt x="13190" y="103"/>
                    </a:cubicBezTo>
                    <a:cubicBezTo>
                      <a:pt x="13190" y="69"/>
                      <a:pt x="13101" y="1"/>
                      <a:pt x="13016" y="1"/>
                    </a:cubicBez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A13F3A"/>
                  </a:solidFill>
                </a:endParaRPr>
              </a:p>
            </p:txBody>
          </p:sp>
          <p:sp>
            <p:nvSpPr>
              <p:cNvPr id="257" name="Google Shape;257;p29"/>
              <p:cNvSpPr/>
              <p:nvPr/>
            </p:nvSpPr>
            <p:spPr>
              <a:xfrm>
                <a:off x="5906529" y="1708153"/>
                <a:ext cx="504206" cy="606906"/>
              </a:xfrm>
              <a:custGeom>
                <a:avLst/>
                <a:gdLst/>
                <a:ahLst/>
                <a:cxnLst/>
                <a:rect l="l" t="t" r="r" b="b"/>
                <a:pathLst>
                  <a:path w="12151" h="14626" extrusionOk="0">
                    <a:moveTo>
                      <a:pt x="5463" y="0"/>
                    </a:moveTo>
                    <a:cubicBezTo>
                      <a:pt x="5239" y="0"/>
                      <a:pt x="5082" y="15"/>
                      <a:pt x="5036" y="50"/>
                    </a:cubicBezTo>
                    <a:lnTo>
                      <a:pt x="1199" y="2875"/>
                    </a:lnTo>
                    <a:cubicBezTo>
                      <a:pt x="453" y="4953"/>
                      <a:pt x="0" y="13719"/>
                      <a:pt x="0" y="13719"/>
                    </a:cubicBezTo>
                    <a:lnTo>
                      <a:pt x="11431" y="14625"/>
                    </a:lnTo>
                    <a:cubicBezTo>
                      <a:pt x="11458" y="14012"/>
                      <a:pt x="12151" y="8950"/>
                      <a:pt x="11938" y="7378"/>
                    </a:cubicBezTo>
                    <a:cubicBezTo>
                      <a:pt x="11804" y="6552"/>
                      <a:pt x="11618" y="5459"/>
                      <a:pt x="11458" y="4553"/>
                    </a:cubicBezTo>
                    <a:cubicBezTo>
                      <a:pt x="11245" y="3407"/>
                      <a:pt x="10659" y="2368"/>
                      <a:pt x="9806" y="1569"/>
                    </a:cubicBezTo>
                    <a:cubicBezTo>
                      <a:pt x="9193" y="1009"/>
                      <a:pt x="8607" y="423"/>
                      <a:pt x="8633" y="263"/>
                    </a:cubicBezTo>
                    <a:cubicBezTo>
                      <a:pt x="8633" y="263"/>
                      <a:pt x="6426" y="0"/>
                      <a:pt x="546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29"/>
              <p:cNvSpPr/>
              <p:nvPr/>
            </p:nvSpPr>
            <p:spPr>
              <a:xfrm>
                <a:off x="5692001" y="908338"/>
                <a:ext cx="462213" cy="1062438"/>
              </a:xfrm>
              <a:custGeom>
                <a:avLst/>
                <a:gdLst/>
                <a:ahLst/>
                <a:cxnLst/>
                <a:rect l="l" t="t" r="r" b="b"/>
                <a:pathLst>
                  <a:path w="11139" h="25604" extrusionOk="0">
                    <a:moveTo>
                      <a:pt x="1829" y="0"/>
                    </a:moveTo>
                    <a:cubicBezTo>
                      <a:pt x="1753" y="0"/>
                      <a:pt x="1680" y="47"/>
                      <a:pt x="1680" y="193"/>
                    </a:cubicBezTo>
                    <a:cubicBezTo>
                      <a:pt x="1786" y="966"/>
                      <a:pt x="1946" y="1499"/>
                      <a:pt x="2053" y="2272"/>
                    </a:cubicBezTo>
                    <a:cubicBezTo>
                      <a:pt x="1813" y="1686"/>
                      <a:pt x="1626" y="1073"/>
                      <a:pt x="1413" y="513"/>
                    </a:cubicBezTo>
                    <a:cubicBezTo>
                      <a:pt x="1347" y="360"/>
                      <a:pt x="1295" y="310"/>
                      <a:pt x="1258" y="310"/>
                    </a:cubicBezTo>
                    <a:cubicBezTo>
                      <a:pt x="1206" y="310"/>
                      <a:pt x="1184" y="413"/>
                      <a:pt x="1200" y="460"/>
                    </a:cubicBezTo>
                    <a:cubicBezTo>
                      <a:pt x="1307" y="1206"/>
                      <a:pt x="1466" y="1845"/>
                      <a:pt x="1600" y="2592"/>
                    </a:cubicBezTo>
                    <a:cubicBezTo>
                      <a:pt x="1387" y="2143"/>
                      <a:pt x="1091" y="984"/>
                      <a:pt x="934" y="984"/>
                    </a:cubicBezTo>
                    <a:cubicBezTo>
                      <a:pt x="913" y="984"/>
                      <a:pt x="895" y="1003"/>
                      <a:pt x="880" y="1046"/>
                    </a:cubicBezTo>
                    <a:cubicBezTo>
                      <a:pt x="960" y="8320"/>
                      <a:pt x="1" y="15142"/>
                      <a:pt x="4717" y="21244"/>
                    </a:cubicBezTo>
                    <a:cubicBezTo>
                      <a:pt x="5996" y="22789"/>
                      <a:pt x="7355" y="25187"/>
                      <a:pt x="9460" y="25560"/>
                    </a:cubicBezTo>
                    <a:cubicBezTo>
                      <a:pt x="9591" y="25582"/>
                      <a:pt x="9748" y="25604"/>
                      <a:pt x="9903" y="25604"/>
                    </a:cubicBezTo>
                    <a:cubicBezTo>
                      <a:pt x="10127" y="25604"/>
                      <a:pt x="10347" y="25558"/>
                      <a:pt x="10473" y="25400"/>
                    </a:cubicBezTo>
                    <a:lnTo>
                      <a:pt x="10579" y="25294"/>
                    </a:lnTo>
                    <a:cubicBezTo>
                      <a:pt x="11139" y="22656"/>
                      <a:pt x="10686" y="21164"/>
                      <a:pt x="7595" y="18872"/>
                    </a:cubicBezTo>
                    <a:cubicBezTo>
                      <a:pt x="4504" y="16581"/>
                      <a:pt x="3785" y="6722"/>
                      <a:pt x="3891" y="4217"/>
                    </a:cubicBezTo>
                    <a:cubicBezTo>
                      <a:pt x="3918" y="3924"/>
                      <a:pt x="3865" y="3471"/>
                      <a:pt x="3891" y="3098"/>
                    </a:cubicBezTo>
                    <a:cubicBezTo>
                      <a:pt x="3998" y="2085"/>
                      <a:pt x="4024" y="2005"/>
                      <a:pt x="3891" y="1606"/>
                    </a:cubicBezTo>
                    <a:cubicBezTo>
                      <a:pt x="3874" y="1537"/>
                      <a:pt x="3855" y="1507"/>
                      <a:pt x="3834" y="1507"/>
                    </a:cubicBezTo>
                    <a:cubicBezTo>
                      <a:pt x="3726" y="1507"/>
                      <a:pt x="3581" y="2310"/>
                      <a:pt x="3492" y="2645"/>
                    </a:cubicBezTo>
                    <a:cubicBezTo>
                      <a:pt x="3492" y="2645"/>
                      <a:pt x="3430" y="2788"/>
                      <a:pt x="3397" y="2788"/>
                    </a:cubicBezTo>
                    <a:cubicBezTo>
                      <a:pt x="3392" y="2788"/>
                      <a:pt x="3388" y="2785"/>
                      <a:pt x="3385" y="2778"/>
                    </a:cubicBezTo>
                    <a:cubicBezTo>
                      <a:pt x="3198" y="2219"/>
                      <a:pt x="2985" y="540"/>
                      <a:pt x="2639" y="247"/>
                    </a:cubicBezTo>
                    <a:cubicBezTo>
                      <a:pt x="2618" y="231"/>
                      <a:pt x="2600" y="223"/>
                      <a:pt x="2584" y="223"/>
                    </a:cubicBezTo>
                    <a:cubicBezTo>
                      <a:pt x="2336" y="223"/>
                      <a:pt x="2666" y="2090"/>
                      <a:pt x="2666" y="2165"/>
                    </a:cubicBezTo>
                    <a:cubicBezTo>
                      <a:pt x="2399" y="1446"/>
                      <a:pt x="2266" y="833"/>
                      <a:pt x="1999" y="87"/>
                    </a:cubicBezTo>
                    <a:cubicBezTo>
                      <a:pt x="1986" y="47"/>
                      <a:pt x="1906" y="0"/>
                      <a:pt x="1829" y="0"/>
                    </a:cubicBezTo>
                    <a:close/>
                  </a:path>
                </a:pathLst>
              </a:custGeom>
              <a:solidFill>
                <a:srgbClr val="A13F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A13F3A"/>
                  </a:solidFill>
                </a:endParaRPr>
              </a:p>
            </p:txBody>
          </p:sp>
          <p:sp>
            <p:nvSpPr>
              <p:cNvPr id="259" name="Google Shape;259;p29"/>
              <p:cNvSpPr/>
              <p:nvPr/>
            </p:nvSpPr>
            <p:spPr>
              <a:xfrm>
                <a:off x="6388575" y="1443747"/>
                <a:ext cx="98468" cy="58632"/>
              </a:xfrm>
              <a:custGeom>
                <a:avLst/>
                <a:gdLst/>
                <a:ahLst/>
                <a:cxnLst/>
                <a:rect l="l" t="t" r="r" b="b"/>
                <a:pathLst>
                  <a:path w="2373" h="1413" extrusionOk="0">
                    <a:moveTo>
                      <a:pt x="2372" y="0"/>
                    </a:moveTo>
                    <a:cubicBezTo>
                      <a:pt x="2106" y="0"/>
                      <a:pt x="1893" y="80"/>
                      <a:pt x="1679" y="160"/>
                    </a:cubicBezTo>
                    <a:cubicBezTo>
                      <a:pt x="1466" y="240"/>
                      <a:pt x="1280" y="427"/>
                      <a:pt x="1093" y="560"/>
                    </a:cubicBezTo>
                    <a:cubicBezTo>
                      <a:pt x="720" y="826"/>
                      <a:pt x="347" y="1093"/>
                      <a:pt x="1" y="1386"/>
                    </a:cubicBezTo>
                    <a:lnTo>
                      <a:pt x="27" y="1413"/>
                    </a:lnTo>
                    <a:cubicBezTo>
                      <a:pt x="454" y="1226"/>
                      <a:pt x="853" y="1040"/>
                      <a:pt x="1280" y="853"/>
                    </a:cubicBezTo>
                    <a:cubicBezTo>
                      <a:pt x="1493" y="747"/>
                      <a:pt x="1706" y="693"/>
                      <a:pt x="1893" y="560"/>
                    </a:cubicBezTo>
                    <a:cubicBezTo>
                      <a:pt x="2079" y="400"/>
                      <a:pt x="2239" y="240"/>
                      <a:pt x="2372" y="27"/>
                    </a:cubicBezTo>
                    <a:lnTo>
                      <a:pt x="237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29"/>
              <p:cNvSpPr/>
              <p:nvPr/>
            </p:nvSpPr>
            <p:spPr>
              <a:xfrm>
                <a:off x="6388575" y="1590805"/>
                <a:ext cx="34316" cy="27304"/>
              </a:xfrm>
              <a:custGeom>
                <a:avLst/>
                <a:gdLst/>
                <a:ahLst/>
                <a:cxnLst/>
                <a:rect l="l" t="t" r="r" b="b"/>
                <a:pathLst>
                  <a:path w="827" h="658" extrusionOk="0">
                    <a:moveTo>
                      <a:pt x="27" y="0"/>
                    </a:moveTo>
                    <a:lnTo>
                      <a:pt x="1" y="27"/>
                    </a:lnTo>
                    <a:cubicBezTo>
                      <a:pt x="81" y="187"/>
                      <a:pt x="187" y="320"/>
                      <a:pt x="294" y="453"/>
                    </a:cubicBezTo>
                    <a:cubicBezTo>
                      <a:pt x="347" y="507"/>
                      <a:pt x="374" y="613"/>
                      <a:pt x="454" y="640"/>
                    </a:cubicBezTo>
                    <a:cubicBezTo>
                      <a:pt x="487" y="651"/>
                      <a:pt x="525" y="657"/>
                      <a:pt x="567" y="657"/>
                    </a:cubicBezTo>
                    <a:cubicBezTo>
                      <a:pt x="627" y="657"/>
                      <a:pt x="695" y="644"/>
                      <a:pt x="774" y="613"/>
                    </a:cubicBezTo>
                    <a:lnTo>
                      <a:pt x="800" y="587"/>
                    </a:lnTo>
                    <a:cubicBezTo>
                      <a:pt x="827" y="427"/>
                      <a:pt x="774" y="347"/>
                      <a:pt x="720" y="267"/>
                    </a:cubicBezTo>
                    <a:cubicBezTo>
                      <a:pt x="694" y="187"/>
                      <a:pt x="587" y="187"/>
                      <a:pt x="507" y="160"/>
                    </a:cubicBezTo>
                    <a:cubicBezTo>
                      <a:pt x="347" y="107"/>
                      <a:pt x="187" y="27"/>
                      <a:pt x="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0231B2-5E14-8217-9B79-9D9318672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780" y="1152293"/>
            <a:ext cx="7163595" cy="2058756"/>
          </a:xfrm>
        </p:spPr>
        <p:txBody>
          <a:bodyPr/>
          <a:lstStyle/>
          <a:p>
            <a:r>
              <a:rPr lang="ru-RU" dirty="0"/>
              <a:t>Мои ожидаемые результаты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E3D55326-2250-F4ED-8CCB-F57B9FAB0C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На листочках – 1 минута</a:t>
            </a:r>
          </a:p>
        </p:txBody>
      </p:sp>
    </p:spTree>
    <p:extLst>
      <p:ext uri="{BB962C8B-B14F-4D97-AF65-F5344CB8AC3E}">
        <p14:creationId xmlns:p14="http://schemas.microsoft.com/office/powerpoint/2010/main" val="1224467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3"/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40228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2"/>
                </a:solidFill>
              </a:rPr>
              <a:t>Что такое конфликт?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Обсудите в группах </a:t>
            </a:r>
            <a:br>
              <a:rPr lang="ru-RU" dirty="0"/>
            </a:br>
            <a:r>
              <a:rPr lang="ru-RU" dirty="0"/>
              <a:t>и сформулируйте </a:t>
            </a:r>
            <a:br>
              <a:rPr lang="ru-RU" dirty="0"/>
            </a:br>
            <a:r>
              <a:rPr lang="ru-RU" dirty="0"/>
              <a:t>определение</a:t>
            </a:r>
            <a:br>
              <a:rPr lang="ru-RU" dirty="0"/>
            </a:br>
            <a:br>
              <a:rPr lang="ru-RU" dirty="0"/>
            </a:br>
            <a:r>
              <a:rPr lang="ru-RU" sz="2000" dirty="0"/>
              <a:t>1 минута+1 минута+2 минуты</a:t>
            </a:r>
            <a:endParaRPr sz="2000" dirty="0"/>
          </a:p>
        </p:txBody>
      </p:sp>
      <p:grpSp>
        <p:nvGrpSpPr>
          <p:cNvPr id="359" name="Google Shape;359;p33"/>
          <p:cNvGrpSpPr/>
          <p:nvPr/>
        </p:nvGrpSpPr>
        <p:grpSpPr>
          <a:xfrm>
            <a:off x="5693263" y="539500"/>
            <a:ext cx="2561400" cy="3809825"/>
            <a:chOff x="5693263" y="539500"/>
            <a:chExt cx="2561400" cy="3809825"/>
          </a:xfrm>
        </p:grpSpPr>
        <p:sp>
          <p:nvSpPr>
            <p:cNvPr id="360" name="Google Shape;360;p33"/>
            <p:cNvSpPr/>
            <p:nvPr/>
          </p:nvSpPr>
          <p:spPr>
            <a:xfrm>
              <a:off x="5693263" y="1382838"/>
              <a:ext cx="2561400" cy="2561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grpSp>
          <p:nvGrpSpPr>
            <p:cNvPr id="361" name="Google Shape;361;p33"/>
            <p:cNvGrpSpPr/>
            <p:nvPr/>
          </p:nvGrpSpPr>
          <p:grpSpPr>
            <a:xfrm>
              <a:off x="6683041" y="539500"/>
              <a:ext cx="1338932" cy="3809825"/>
              <a:chOff x="6683041" y="539500"/>
              <a:chExt cx="1338932" cy="3809825"/>
            </a:xfrm>
          </p:grpSpPr>
          <p:sp>
            <p:nvSpPr>
              <p:cNvPr id="362" name="Google Shape;362;p33"/>
              <p:cNvSpPr/>
              <p:nvPr/>
            </p:nvSpPr>
            <p:spPr>
              <a:xfrm>
                <a:off x="7616608" y="4071772"/>
                <a:ext cx="399289" cy="199667"/>
              </a:xfrm>
              <a:custGeom>
                <a:avLst/>
                <a:gdLst/>
                <a:ahLst/>
                <a:cxnLst/>
                <a:rect l="l" t="t" r="r" b="b"/>
                <a:pathLst>
                  <a:path w="8741" h="4371" extrusionOk="0">
                    <a:moveTo>
                      <a:pt x="3411" y="1"/>
                    </a:moveTo>
                    <a:lnTo>
                      <a:pt x="1" y="187"/>
                    </a:lnTo>
                    <a:lnTo>
                      <a:pt x="267" y="4371"/>
                    </a:lnTo>
                    <a:lnTo>
                      <a:pt x="8740" y="4104"/>
                    </a:lnTo>
                    <a:lnTo>
                      <a:pt x="3891" y="2106"/>
                    </a:lnTo>
                    <a:lnTo>
                      <a:pt x="3411" y="1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33"/>
              <p:cNvSpPr/>
              <p:nvPr/>
            </p:nvSpPr>
            <p:spPr>
              <a:xfrm>
                <a:off x="7616608" y="4071772"/>
                <a:ext cx="155860" cy="199667"/>
              </a:xfrm>
              <a:custGeom>
                <a:avLst/>
                <a:gdLst/>
                <a:ahLst/>
                <a:cxnLst/>
                <a:rect l="l" t="t" r="r" b="b"/>
                <a:pathLst>
                  <a:path w="3412" h="4371" extrusionOk="0">
                    <a:moveTo>
                      <a:pt x="3411" y="1"/>
                    </a:moveTo>
                    <a:lnTo>
                      <a:pt x="1" y="187"/>
                    </a:lnTo>
                    <a:lnTo>
                      <a:pt x="267" y="4371"/>
                    </a:lnTo>
                    <a:lnTo>
                      <a:pt x="3411" y="1"/>
                    </a:ln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33"/>
              <p:cNvSpPr/>
              <p:nvPr/>
            </p:nvSpPr>
            <p:spPr>
              <a:xfrm>
                <a:off x="7621496" y="4161853"/>
                <a:ext cx="394401" cy="109586"/>
              </a:xfrm>
              <a:custGeom>
                <a:avLst/>
                <a:gdLst/>
                <a:ahLst/>
                <a:cxnLst/>
                <a:rect l="l" t="t" r="r" b="b"/>
                <a:pathLst>
                  <a:path w="8634" h="2399" extrusionOk="0">
                    <a:moveTo>
                      <a:pt x="4263" y="0"/>
                    </a:moveTo>
                    <a:lnTo>
                      <a:pt x="0" y="214"/>
                    </a:lnTo>
                    <a:lnTo>
                      <a:pt x="160" y="2399"/>
                    </a:lnTo>
                    <a:lnTo>
                      <a:pt x="8633" y="2132"/>
                    </a:lnTo>
                    <a:lnTo>
                      <a:pt x="42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33"/>
              <p:cNvSpPr/>
              <p:nvPr/>
            </p:nvSpPr>
            <p:spPr>
              <a:xfrm>
                <a:off x="7626338" y="4259244"/>
                <a:ext cx="395634" cy="71855"/>
              </a:xfrm>
              <a:custGeom>
                <a:avLst/>
                <a:gdLst/>
                <a:ahLst/>
                <a:cxnLst/>
                <a:rect l="l" t="t" r="r" b="b"/>
                <a:pathLst>
                  <a:path w="8661" h="1573" extrusionOk="0">
                    <a:moveTo>
                      <a:pt x="8634" y="0"/>
                    </a:moveTo>
                    <a:lnTo>
                      <a:pt x="1" y="213"/>
                    </a:lnTo>
                    <a:lnTo>
                      <a:pt x="27" y="1572"/>
                    </a:lnTo>
                    <a:lnTo>
                      <a:pt x="8661" y="1359"/>
                    </a:lnTo>
                    <a:lnTo>
                      <a:pt x="86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33"/>
              <p:cNvSpPr/>
              <p:nvPr/>
            </p:nvSpPr>
            <p:spPr>
              <a:xfrm>
                <a:off x="7796771" y="4171583"/>
                <a:ext cx="45086" cy="32935"/>
              </a:xfrm>
              <a:custGeom>
                <a:avLst/>
                <a:gdLst/>
                <a:ahLst/>
                <a:cxnLst/>
                <a:rect l="l" t="t" r="r" b="b"/>
                <a:pathLst>
                  <a:path w="987" h="721" extrusionOk="0">
                    <a:moveTo>
                      <a:pt x="906" y="1"/>
                    </a:moveTo>
                    <a:lnTo>
                      <a:pt x="0" y="587"/>
                    </a:lnTo>
                    <a:lnTo>
                      <a:pt x="80" y="720"/>
                    </a:lnTo>
                    <a:lnTo>
                      <a:pt x="986" y="107"/>
                    </a:lnTo>
                    <a:lnTo>
                      <a:pt x="90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33"/>
              <p:cNvSpPr/>
              <p:nvPr/>
            </p:nvSpPr>
            <p:spPr>
              <a:xfrm>
                <a:off x="7834503" y="4189855"/>
                <a:ext cx="46274" cy="31702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694" extrusionOk="0">
                    <a:moveTo>
                      <a:pt x="933" y="0"/>
                    </a:moveTo>
                    <a:lnTo>
                      <a:pt x="0" y="587"/>
                    </a:lnTo>
                    <a:lnTo>
                      <a:pt x="80" y="693"/>
                    </a:lnTo>
                    <a:lnTo>
                      <a:pt x="1013" y="107"/>
                    </a:lnTo>
                    <a:lnTo>
                      <a:pt x="93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33"/>
              <p:cNvSpPr/>
              <p:nvPr/>
            </p:nvSpPr>
            <p:spPr>
              <a:xfrm>
                <a:off x="6825426" y="4070584"/>
                <a:ext cx="387138" cy="216660"/>
              </a:xfrm>
              <a:custGeom>
                <a:avLst/>
                <a:gdLst/>
                <a:ahLst/>
                <a:cxnLst/>
                <a:rect l="l" t="t" r="r" b="b"/>
                <a:pathLst>
                  <a:path w="8475" h="4743" extrusionOk="0">
                    <a:moveTo>
                      <a:pt x="4584" y="0"/>
                    </a:moveTo>
                    <a:lnTo>
                      <a:pt x="4850" y="2398"/>
                    </a:lnTo>
                    <a:lnTo>
                      <a:pt x="1" y="4743"/>
                    </a:lnTo>
                    <a:lnTo>
                      <a:pt x="8474" y="4610"/>
                    </a:lnTo>
                    <a:lnTo>
                      <a:pt x="7781" y="160"/>
                    </a:lnTo>
                    <a:lnTo>
                      <a:pt x="4584" y="0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33"/>
              <p:cNvSpPr/>
              <p:nvPr/>
            </p:nvSpPr>
            <p:spPr>
              <a:xfrm>
                <a:off x="7034779" y="4070584"/>
                <a:ext cx="177787" cy="210585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4610" extrusionOk="0">
                    <a:moveTo>
                      <a:pt x="1" y="0"/>
                    </a:moveTo>
                    <a:lnTo>
                      <a:pt x="3891" y="4610"/>
                    </a:lnTo>
                    <a:lnTo>
                      <a:pt x="3198" y="16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33"/>
              <p:cNvSpPr/>
              <p:nvPr/>
            </p:nvSpPr>
            <p:spPr>
              <a:xfrm>
                <a:off x="6825426" y="4177659"/>
                <a:ext cx="387138" cy="109586"/>
              </a:xfrm>
              <a:custGeom>
                <a:avLst/>
                <a:gdLst/>
                <a:ahLst/>
                <a:cxnLst/>
                <a:rect l="l" t="t" r="r" b="b"/>
                <a:pathLst>
                  <a:path w="8475" h="2399" extrusionOk="0">
                    <a:moveTo>
                      <a:pt x="8181" y="1"/>
                    </a:moveTo>
                    <a:lnTo>
                      <a:pt x="4237" y="54"/>
                    </a:lnTo>
                    <a:lnTo>
                      <a:pt x="1" y="2399"/>
                    </a:lnTo>
                    <a:lnTo>
                      <a:pt x="8474" y="2266"/>
                    </a:lnTo>
                    <a:lnTo>
                      <a:pt x="81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33"/>
              <p:cNvSpPr/>
              <p:nvPr/>
            </p:nvSpPr>
            <p:spPr>
              <a:xfrm>
                <a:off x="6987317" y="4191043"/>
                <a:ext cx="47507" cy="31702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694" extrusionOk="0">
                    <a:moveTo>
                      <a:pt x="81" y="1"/>
                    </a:moveTo>
                    <a:lnTo>
                      <a:pt x="1" y="134"/>
                    </a:lnTo>
                    <a:lnTo>
                      <a:pt x="960" y="694"/>
                    </a:lnTo>
                    <a:lnTo>
                      <a:pt x="1040" y="561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33"/>
              <p:cNvSpPr/>
              <p:nvPr/>
            </p:nvSpPr>
            <p:spPr>
              <a:xfrm>
                <a:off x="6950819" y="4210548"/>
                <a:ext cx="46274" cy="31702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694" extrusionOk="0">
                    <a:moveTo>
                      <a:pt x="80" y="0"/>
                    </a:moveTo>
                    <a:lnTo>
                      <a:pt x="0" y="134"/>
                    </a:lnTo>
                    <a:lnTo>
                      <a:pt x="960" y="693"/>
                    </a:lnTo>
                    <a:lnTo>
                      <a:pt x="1013" y="56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33"/>
              <p:cNvSpPr/>
              <p:nvPr/>
            </p:nvSpPr>
            <p:spPr>
              <a:xfrm>
                <a:off x="6823005" y="4278703"/>
                <a:ext cx="394401" cy="70621"/>
              </a:xfrm>
              <a:custGeom>
                <a:avLst/>
                <a:gdLst/>
                <a:ahLst/>
                <a:cxnLst/>
                <a:rect l="l" t="t" r="r" b="b"/>
                <a:pathLst>
                  <a:path w="8634" h="1546" extrusionOk="0">
                    <a:moveTo>
                      <a:pt x="8607" y="0"/>
                    </a:moveTo>
                    <a:lnTo>
                      <a:pt x="0" y="187"/>
                    </a:lnTo>
                    <a:lnTo>
                      <a:pt x="27" y="1546"/>
                    </a:lnTo>
                    <a:lnTo>
                      <a:pt x="8634" y="1359"/>
                    </a:lnTo>
                    <a:lnTo>
                      <a:pt x="860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33"/>
              <p:cNvSpPr/>
              <p:nvPr/>
            </p:nvSpPr>
            <p:spPr>
              <a:xfrm>
                <a:off x="6697613" y="1947777"/>
                <a:ext cx="1127200" cy="2144722"/>
              </a:xfrm>
              <a:custGeom>
                <a:avLst/>
                <a:gdLst/>
                <a:ahLst/>
                <a:cxnLst/>
                <a:rect l="l" t="t" r="r" b="b"/>
                <a:pathLst>
                  <a:path w="24676" h="46951" extrusionOk="0">
                    <a:moveTo>
                      <a:pt x="6822" y="1"/>
                    </a:moveTo>
                    <a:cubicBezTo>
                      <a:pt x="6822" y="1"/>
                      <a:pt x="4398" y="1360"/>
                      <a:pt x="2213" y="6902"/>
                    </a:cubicBezTo>
                    <a:cubicBezTo>
                      <a:pt x="1" y="12444"/>
                      <a:pt x="6769" y="46684"/>
                      <a:pt x="6769" y="46684"/>
                    </a:cubicBezTo>
                    <a:lnTo>
                      <a:pt x="11752" y="46951"/>
                    </a:lnTo>
                    <a:lnTo>
                      <a:pt x="9327" y="12951"/>
                    </a:lnTo>
                    <a:cubicBezTo>
                      <a:pt x="9312" y="12650"/>
                      <a:pt x="9535" y="12485"/>
                      <a:pt x="9756" y="12485"/>
                    </a:cubicBezTo>
                    <a:cubicBezTo>
                      <a:pt x="9926" y="12485"/>
                      <a:pt x="10095" y="12582"/>
                      <a:pt x="10153" y="12791"/>
                    </a:cubicBezTo>
                    <a:lnTo>
                      <a:pt x="19959" y="46711"/>
                    </a:lnTo>
                    <a:lnTo>
                      <a:pt x="24675" y="46391"/>
                    </a:lnTo>
                    <a:cubicBezTo>
                      <a:pt x="16521" y="1440"/>
                      <a:pt x="14230" y="694"/>
                      <a:pt x="14230" y="694"/>
                    </a:cubicBezTo>
                    <a:lnTo>
                      <a:pt x="68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33"/>
              <p:cNvSpPr/>
              <p:nvPr/>
            </p:nvSpPr>
            <p:spPr>
              <a:xfrm>
                <a:off x="6809621" y="1975779"/>
                <a:ext cx="304320" cy="271476"/>
              </a:xfrm>
              <a:custGeom>
                <a:avLst/>
                <a:gdLst/>
                <a:ahLst/>
                <a:cxnLst/>
                <a:rect l="l" t="t" r="r" b="b"/>
                <a:pathLst>
                  <a:path w="6662" h="5943" extrusionOk="0">
                    <a:moveTo>
                      <a:pt x="6529" y="1"/>
                    </a:moveTo>
                    <a:cubicBezTo>
                      <a:pt x="6529" y="1"/>
                      <a:pt x="6502" y="81"/>
                      <a:pt x="6449" y="267"/>
                    </a:cubicBezTo>
                    <a:cubicBezTo>
                      <a:pt x="6262" y="800"/>
                      <a:pt x="5729" y="2106"/>
                      <a:pt x="4557" y="4104"/>
                    </a:cubicBezTo>
                    <a:cubicBezTo>
                      <a:pt x="3731" y="5490"/>
                      <a:pt x="2558" y="5783"/>
                      <a:pt x="1599" y="5809"/>
                    </a:cubicBezTo>
                    <a:cubicBezTo>
                      <a:pt x="1146" y="5809"/>
                      <a:pt x="773" y="5730"/>
                      <a:pt x="507" y="5676"/>
                    </a:cubicBezTo>
                    <a:cubicBezTo>
                      <a:pt x="373" y="5623"/>
                      <a:pt x="240" y="5596"/>
                      <a:pt x="187" y="5570"/>
                    </a:cubicBezTo>
                    <a:cubicBezTo>
                      <a:pt x="107" y="5543"/>
                      <a:pt x="54" y="5543"/>
                      <a:pt x="54" y="5543"/>
                    </a:cubicBezTo>
                    <a:lnTo>
                      <a:pt x="0" y="5676"/>
                    </a:lnTo>
                    <a:cubicBezTo>
                      <a:pt x="0" y="5676"/>
                      <a:pt x="693" y="5943"/>
                      <a:pt x="1599" y="5943"/>
                    </a:cubicBezTo>
                    <a:cubicBezTo>
                      <a:pt x="2585" y="5943"/>
                      <a:pt x="3837" y="5596"/>
                      <a:pt x="4663" y="4184"/>
                    </a:cubicBezTo>
                    <a:cubicBezTo>
                      <a:pt x="6236" y="1519"/>
                      <a:pt x="6662" y="54"/>
                      <a:pt x="6662" y="27"/>
                    </a:cubicBezTo>
                    <a:lnTo>
                      <a:pt x="652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33"/>
              <p:cNvSpPr/>
              <p:nvPr/>
            </p:nvSpPr>
            <p:spPr>
              <a:xfrm>
                <a:off x="7255095" y="1981854"/>
                <a:ext cx="198480" cy="321404"/>
              </a:xfrm>
              <a:custGeom>
                <a:avLst/>
                <a:gdLst/>
                <a:ahLst/>
                <a:cxnLst/>
                <a:rect l="l" t="t" r="r" b="b"/>
                <a:pathLst>
                  <a:path w="4345" h="7036" extrusionOk="0">
                    <a:moveTo>
                      <a:pt x="1" y="1"/>
                    </a:moveTo>
                    <a:cubicBezTo>
                      <a:pt x="1" y="1"/>
                      <a:pt x="1" y="108"/>
                      <a:pt x="1" y="321"/>
                    </a:cubicBezTo>
                    <a:cubicBezTo>
                      <a:pt x="1" y="960"/>
                      <a:pt x="27" y="2399"/>
                      <a:pt x="241" y="3731"/>
                    </a:cubicBezTo>
                    <a:cubicBezTo>
                      <a:pt x="347" y="4397"/>
                      <a:pt x="507" y="5037"/>
                      <a:pt x="747" y="5570"/>
                    </a:cubicBezTo>
                    <a:cubicBezTo>
                      <a:pt x="960" y="6076"/>
                      <a:pt x="1280" y="6449"/>
                      <a:pt x="1679" y="6582"/>
                    </a:cubicBezTo>
                    <a:cubicBezTo>
                      <a:pt x="2958" y="6982"/>
                      <a:pt x="3758" y="7035"/>
                      <a:pt x="4131" y="7035"/>
                    </a:cubicBezTo>
                    <a:cubicBezTo>
                      <a:pt x="4264" y="7035"/>
                      <a:pt x="4344" y="7009"/>
                      <a:pt x="4344" y="7009"/>
                    </a:cubicBezTo>
                    <a:lnTo>
                      <a:pt x="4317" y="6876"/>
                    </a:lnTo>
                    <a:lnTo>
                      <a:pt x="4131" y="6876"/>
                    </a:lnTo>
                    <a:cubicBezTo>
                      <a:pt x="3784" y="6876"/>
                      <a:pt x="2985" y="6822"/>
                      <a:pt x="1733" y="6449"/>
                    </a:cubicBezTo>
                    <a:cubicBezTo>
                      <a:pt x="1386" y="6343"/>
                      <a:pt x="1093" y="5996"/>
                      <a:pt x="880" y="5490"/>
                    </a:cubicBezTo>
                    <a:cubicBezTo>
                      <a:pt x="214" y="4024"/>
                      <a:pt x="134" y="1280"/>
                      <a:pt x="134" y="321"/>
                    </a:cubicBezTo>
                    <a:cubicBezTo>
                      <a:pt x="134" y="108"/>
                      <a:pt x="161" y="1"/>
                      <a:pt x="1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33"/>
              <p:cNvSpPr/>
              <p:nvPr/>
            </p:nvSpPr>
            <p:spPr>
              <a:xfrm>
                <a:off x="7329371" y="2278867"/>
                <a:ext cx="428478" cy="1790519"/>
              </a:xfrm>
              <a:custGeom>
                <a:avLst/>
                <a:gdLst/>
                <a:ahLst/>
                <a:cxnLst/>
                <a:rect l="l" t="t" r="r" b="b"/>
                <a:pathLst>
                  <a:path w="9380" h="39197" extrusionOk="0">
                    <a:moveTo>
                      <a:pt x="160" y="0"/>
                    </a:moveTo>
                    <a:lnTo>
                      <a:pt x="0" y="27"/>
                    </a:lnTo>
                    <a:lnTo>
                      <a:pt x="9220" y="39196"/>
                    </a:lnTo>
                    <a:lnTo>
                      <a:pt x="9379" y="39170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33"/>
              <p:cNvSpPr/>
              <p:nvPr/>
            </p:nvSpPr>
            <p:spPr>
              <a:xfrm>
                <a:off x="6891160" y="2241135"/>
                <a:ext cx="210630" cy="1844056"/>
              </a:xfrm>
              <a:custGeom>
                <a:avLst/>
                <a:gdLst/>
                <a:ahLst/>
                <a:cxnLst/>
                <a:rect l="l" t="t" r="r" b="b"/>
                <a:pathLst>
                  <a:path w="4611" h="40369" extrusionOk="0">
                    <a:moveTo>
                      <a:pt x="134" y="0"/>
                    </a:moveTo>
                    <a:lnTo>
                      <a:pt x="1" y="27"/>
                    </a:lnTo>
                    <a:lnTo>
                      <a:pt x="4477" y="40369"/>
                    </a:lnTo>
                    <a:lnTo>
                      <a:pt x="4610" y="40342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33"/>
              <p:cNvSpPr/>
              <p:nvPr/>
            </p:nvSpPr>
            <p:spPr>
              <a:xfrm>
                <a:off x="7009563" y="776809"/>
                <a:ext cx="419662" cy="661035"/>
              </a:xfrm>
              <a:custGeom>
                <a:avLst/>
                <a:gdLst/>
                <a:ahLst/>
                <a:cxnLst/>
                <a:rect l="l" t="t" r="r" b="b"/>
                <a:pathLst>
                  <a:path w="9187" h="14471" extrusionOk="0">
                    <a:moveTo>
                      <a:pt x="5157" y="1"/>
                    </a:moveTo>
                    <a:cubicBezTo>
                      <a:pt x="5141" y="1"/>
                      <a:pt x="5125" y="1"/>
                      <a:pt x="5109" y="2"/>
                    </a:cubicBezTo>
                    <a:cubicBezTo>
                      <a:pt x="4283" y="2"/>
                      <a:pt x="3910" y="348"/>
                      <a:pt x="3884" y="1147"/>
                    </a:cubicBezTo>
                    <a:cubicBezTo>
                      <a:pt x="3873" y="1147"/>
                      <a:pt x="3863" y="1147"/>
                      <a:pt x="3852" y="1147"/>
                    </a:cubicBezTo>
                    <a:cubicBezTo>
                      <a:pt x="1" y="1147"/>
                      <a:pt x="1379" y="6024"/>
                      <a:pt x="1379" y="6024"/>
                    </a:cubicBezTo>
                    <a:cubicBezTo>
                      <a:pt x="1379" y="6024"/>
                      <a:pt x="1512" y="6237"/>
                      <a:pt x="1752" y="6530"/>
                    </a:cubicBezTo>
                    <a:lnTo>
                      <a:pt x="5003" y="14470"/>
                    </a:lnTo>
                    <a:lnTo>
                      <a:pt x="8147" y="13751"/>
                    </a:lnTo>
                    <a:lnTo>
                      <a:pt x="7880" y="6423"/>
                    </a:lnTo>
                    <a:cubicBezTo>
                      <a:pt x="8120" y="5277"/>
                      <a:pt x="9186" y="2266"/>
                      <a:pt x="6495" y="1440"/>
                    </a:cubicBezTo>
                    <a:cubicBezTo>
                      <a:pt x="6416" y="657"/>
                      <a:pt x="5954" y="1"/>
                      <a:pt x="5157" y="1"/>
                    </a:cubicBezTo>
                    <a:close/>
                  </a:path>
                </a:pathLst>
              </a:custGeom>
              <a:solidFill>
                <a:srgbClr val="66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33"/>
              <p:cNvSpPr/>
              <p:nvPr/>
            </p:nvSpPr>
            <p:spPr>
              <a:xfrm>
                <a:off x="7106588" y="1104291"/>
                <a:ext cx="192358" cy="288789"/>
              </a:xfrm>
              <a:custGeom>
                <a:avLst/>
                <a:gdLst/>
                <a:ahLst/>
                <a:cxnLst/>
                <a:rect l="l" t="t" r="r" b="b"/>
                <a:pathLst>
                  <a:path w="4211" h="6322" extrusionOk="0">
                    <a:moveTo>
                      <a:pt x="561" y="0"/>
                    </a:moveTo>
                    <a:cubicBezTo>
                      <a:pt x="561" y="0"/>
                      <a:pt x="54" y="4797"/>
                      <a:pt x="1" y="5170"/>
                    </a:cubicBezTo>
                    <a:cubicBezTo>
                      <a:pt x="1" y="5170"/>
                      <a:pt x="1014" y="6322"/>
                      <a:pt x="2324" y="6322"/>
                    </a:cubicBezTo>
                    <a:cubicBezTo>
                      <a:pt x="2915" y="6322"/>
                      <a:pt x="3565" y="6088"/>
                      <a:pt x="4211" y="5409"/>
                    </a:cubicBezTo>
                    <a:cubicBezTo>
                      <a:pt x="4211" y="5409"/>
                      <a:pt x="3811" y="4264"/>
                      <a:pt x="3092" y="1306"/>
                    </a:cubicBez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33"/>
              <p:cNvSpPr/>
              <p:nvPr/>
            </p:nvSpPr>
            <p:spPr>
              <a:xfrm>
                <a:off x="7100513" y="1098489"/>
                <a:ext cx="204555" cy="301625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6603" extrusionOk="0">
                    <a:moveTo>
                      <a:pt x="806" y="346"/>
                    </a:moveTo>
                    <a:lnTo>
                      <a:pt x="3110" y="1534"/>
                    </a:lnTo>
                    <a:lnTo>
                      <a:pt x="3110" y="1534"/>
                    </a:lnTo>
                    <a:cubicBezTo>
                      <a:pt x="3711" y="4022"/>
                      <a:pt x="4085" y="5210"/>
                      <a:pt x="4184" y="5511"/>
                    </a:cubicBezTo>
                    <a:lnTo>
                      <a:pt x="4184" y="5511"/>
                    </a:lnTo>
                    <a:cubicBezTo>
                      <a:pt x="3589" y="6108"/>
                      <a:pt x="2996" y="6309"/>
                      <a:pt x="2452" y="6309"/>
                    </a:cubicBezTo>
                    <a:cubicBezTo>
                      <a:pt x="1839" y="6309"/>
                      <a:pt x="1306" y="6043"/>
                      <a:pt x="880" y="5776"/>
                    </a:cubicBezTo>
                    <a:cubicBezTo>
                      <a:pt x="694" y="5616"/>
                      <a:pt x="534" y="5483"/>
                      <a:pt x="427" y="5377"/>
                    </a:cubicBezTo>
                    <a:cubicBezTo>
                      <a:pt x="374" y="5323"/>
                      <a:pt x="320" y="5297"/>
                      <a:pt x="294" y="5243"/>
                    </a:cubicBezTo>
                    <a:lnTo>
                      <a:pt x="278" y="5235"/>
                    </a:lnTo>
                    <a:lnTo>
                      <a:pt x="278" y="5235"/>
                    </a:lnTo>
                    <a:cubicBezTo>
                      <a:pt x="357" y="4569"/>
                      <a:pt x="716" y="1192"/>
                      <a:pt x="806" y="346"/>
                    </a:cubicBezTo>
                    <a:close/>
                    <a:moveTo>
                      <a:pt x="694" y="1"/>
                    </a:moveTo>
                    <a:cubicBezTo>
                      <a:pt x="674" y="1"/>
                      <a:pt x="654" y="7"/>
                      <a:pt x="640" y="21"/>
                    </a:cubicBezTo>
                    <a:cubicBezTo>
                      <a:pt x="587" y="21"/>
                      <a:pt x="560" y="74"/>
                      <a:pt x="560" y="127"/>
                    </a:cubicBezTo>
                    <a:cubicBezTo>
                      <a:pt x="560" y="127"/>
                      <a:pt x="427" y="1326"/>
                      <a:pt x="294" y="2552"/>
                    </a:cubicBezTo>
                    <a:cubicBezTo>
                      <a:pt x="161" y="3804"/>
                      <a:pt x="27" y="5110"/>
                      <a:pt x="1" y="5297"/>
                    </a:cubicBezTo>
                    <a:lnTo>
                      <a:pt x="27" y="5403"/>
                    </a:lnTo>
                    <a:cubicBezTo>
                      <a:pt x="54" y="5403"/>
                      <a:pt x="1067" y="6576"/>
                      <a:pt x="2452" y="6602"/>
                    </a:cubicBezTo>
                    <a:cubicBezTo>
                      <a:pt x="3092" y="6602"/>
                      <a:pt x="3784" y="6336"/>
                      <a:pt x="4424" y="5643"/>
                    </a:cubicBezTo>
                    <a:cubicBezTo>
                      <a:pt x="4477" y="5616"/>
                      <a:pt x="4477" y="5563"/>
                      <a:pt x="4477" y="5510"/>
                    </a:cubicBezTo>
                    <a:cubicBezTo>
                      <a:pt x="4477" y="5510"/>
                      <a:pt x="4451" y="5430"/>
                      <a:pt x="4397" y="5270"/>
                    </a:cubicBezTo>
                    <a:cubicBezTo>
                      <a:pt x="4264" y="4817"/>
                      <a:pt x="3891" y="3618"/>
                      <a:pt x="3358" y="1406"/>
                    </a:cubicBezTo>
                    <a:lnTo>
                      <a:pt x="3305" y="1326"/>
                    </a:lnTo>
                    <a:lnTo>
                      <a:pt x="747" y="21"/>
                    </a:lnTo>
                    <a:cubicBezTo>
                      <a:pt x="734" y="7"/>
                      <a:pt x="714" y="1"/>
                      <a:pt x="694" y="1"/>
                    </a:cubicBezTo>
                    <a:close/>
                  </a:path>
                </a:pathLst>
              </a:custGeom>
              <a:solidFill>
                <a:srgbClr val="FAB6B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33"/>
              <p:cNvSpPr/>
              <p:nvPr/>
            </p:nvSpPr>
            <p:spPr>
              <a:xfrm>
                <a:off x="7095397" y="1096936"/>
                <a:ext cx="165818" cy="158373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467" extrusionOk="0">
                    <a:moveTo>
                      <a:pt x="2344" y="0"/>
                    </a:moveTo>
                    <a:cubicBezTo>
                      <a:pt x="2329" y="0"/>
                      <a:pt x="2313" y="1"/>
                      <a:pt x="2298" y="1"/>
                    </a:cubicBezTo>
                    <a:cubicBezTo>
                      <a:pt x="1711" y="28"/>
                      <a:pt x="592" y="614"/>
                      <a:pt x="672" y="1041"/>
                    </a:cubicBezTo>
                    <a:cubicBezTo>
                      <a:pt x="751" y="1566"/>
                      <a:pt x="0" y="3466"/>
                      <a:pt x="671" y="3466"/>
                    </a:cubicBezTo>
                    <a:cubicBezTo>
                      <a:pt x="680" y="3466"/>
                      <a:pt x="689" y="3466"/>
                      <a:pt x="699" y="3465"/>
                    </a:cubicBezTo>
                    <a:cubicBezTo>
                      <a:pt x="1312" y="3412"/>
                      <a:pt x="3630" y="1787"/>
                      <a:pt x="3630" y="1121"/>
                    </a:cubicBezTo>
                    <a:cubicBezTo>
                      <a:pt x="3604" y="497"/>
                      <a:pt x="2945" y="0"/>
                      <a:pt x="2344" y="0"/>
                    </a:cubicBezTo>
                    <a:close/>
                  </a:path>
                </a:pathLst>
              </a:custGeom>
              <a:solidFill>
                <a:srgbClr val="0406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33"/>
              <p:cNvSpPr/>
              <p:nvPr/>
            </p:nvSpPr>
            <p:spPr>
              <a:xfrm>
                <a:off x="7055472" y="894938"/>
                <a:ext cx="340864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w="7462" h="6742" extrusionOk="0">
                    <a:moveTo>
                      <a:pt x="3177" y="23"/>
                    </a:moveTo>
                    <a:cubicBezTo>
                      <a:pt x="2477" y="23"/>
                      <a:pt x="566" y="257"/>
                      <a:pt x="321" y="2878"/>
                    </a:cubicBezTo>
                    <a:cubicBezTo>
                      <a:pt x="1" y="5942"/>
                      <a:pt x="1680" y="6742"/>
                      <a:pt x="2186" y="6742"/>
                    </a:cubicBezTo>
                    <a:cubicBezTo>
                      <a:pt x="4371" y="6688"/>
                      <a:pt x="5890" y="5463"/>
                      <a:pt x="5890" y="5463"/>
                    </a:cubicBezTo>
                    <a:cubicBezTo>
                      <a:pt x="5910" y="5435"/>
                      <a:pt x="5929" y="5426"/>
                      <a:pt x="5947" y="5426"/>
                    </a:cubicBezTo>
                    <a:cubicBezTo>
                      <a:pt x="5995" y="5426"/>
                      <a:pt x="6039" y="5492"/>
                      <a:pt x="6105" y="5492"/>
                    </a:cubicBezTo>
                    <a:cubicBezTo>
                      <a:pt x="6113" y="5492"/>
                      <a:pt x="6121" y="5491"/>
                      <a:pt x="6129" y="5489"/>
                    </a:cubicBezTo>
                    <a:cubicBezTo>
                      <a:pt x="6556" y="5409"/>
                      <a:pt x="7462" y="5010"/>
                      <a:pt x="7275" y="4237"/>
                    </a:cubicBezTo>
                    <a:cubicBezTo>
                      <a:pt x="7171" y="3736"/>
                      <a:pt x="6899" y="3627"/>
                      <a:pt x="6641" y="3627"/>
                    </a:cubicBezTo>
                    <a:cubicBezTo>
                      <a:pt x="6501" y="3627"/>
                      <a:pt x="6366" y="3659"/>
                      <a:pt x="6263" y="3677"/>
                    </a:cubicBezTo>
                    <a:cubicBezTo>
                      <a:pt x="6209" y="3677"/>
                      <a:pt x="6129" y="3624"/>
                      <a:pt x="6129" y="3544"/>
                    </a:cubicBezTo>
                    <a:cubicBezTo>
                      <a:pt x="6662" y="0"/>
                      <a:pt x="3758" y="80"/>
                      <a:pt x="3332" y="27"/>
                    </a:cubicBezTo>
                    <a:cubicBezTo>
                      <a:pt x="3291" y="25"/>
                      <a:pt x="3239" y="23"/>
                      <a:pt x="3177" y="23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33"/>
              <p:cNvSpPr/>
              <p:nvPr/>
            </p:nvSpPr>
            <p:spPr>
              <a:xfrm>
                <a:off x="7146787" y="1062904"/>
                <a:ext cx="69434" cy="6943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1520" extrusionOk="0">
                    <a:moveTo>
                      <a:pt x="746" y="0"/>
                    </a:moveTo>
                    <a:cubicBezTo>
                      <a:pt x="347" y="0"/>
                      <a:pt x="0" y="347"/>
                      <a:pt x="0" y="746"/>
                    </a:cubicBezTo>
                    <a:cubicBezTo>
                      <a:pt x="0" y="1173"/>
                      <a:pt x="347" y="1519"/>
                      <a:pt x="746" y="1519"/>
                    </a:cubicBezTo>
                    <a:cubicBezTo>
                      <a:pt x="1173" y="1519"/>
                      <a:pt x="1519" y="1173"/>
                      <a:pt x="1519" y="746"/>
                    </a:cubicBezTo>
                    <a:cubicBezTo>
                      <a:pt x="1519" y="347"/>
                      <a:pt x="1173" y="0"/>
                      <a:pt x="746" y="0"/>
                    </a:cubicBez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33"/>
              <p:cNvSpPr/>
              <p:nvPr/>
            </p:nvSpPr>
            <p:spPr>
              <a:xfrm>
                <a:off x="7067669" y="1060483"/>
                <a:ext cx="19505" cy="57237"/>
              </a:xfrm>
              <a:custGeom>
                <a:avLst/>
                <a:gdLst/>
                <a:ahLst/>
                <a:cxnLst/>
                <a:rect l="l" t="t" r="r" b="b"/>
                <a:pathLst>
                  <a:path w="427" h="1253" extrusionOk="0">
                    <a:moveTo>
                      <a:pt x="0" y="0"/>
                    </a:moveTo>
                    <a:cubicBezTo>
                      <a:pt x="0" y="0"/>
                      <a:pt x="27" y="799"/>
                      <a:pt x="160" y="1252"/>
                    </a:cubicBezTo>
                    <a:cubicBezTo>
                      <a:pt x="347" y="1119"/>
                      <a:pt x="427" y="906"/>
                      <a:pt x="427" y="666"/>
                    </a:cubicBezTo>
                    <a:cubicBezTo>
                      <a:pt x="427" y="373"/>
                      <a:pt x="267" y="107"/>
                      <a:pt x="0" y="0"/>
                    </a:cubicBez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3"/>
              <p:cNvSpPr/>
              <p:nvPr/>
            </p:nvSpPr>
            <p:spPr>
              <a:xfrm>
                <a:off x="7329371" y="1083735"/>
                <a:ext cx="42619" cy="32753"/>
              </a:xfrm>
              <a:custGeom>
                <a:avLst/>
                <a:gdLst/>
                <a:ahLst/>
                <a:cxnLst/>
                <a:rect l="l" t="t" r="r" b="b"/>
                <a:pathLst>
                  <a:path w="933" h="717" extrusionOk="0">
                    <a:moveTo>
                      <a:pt x="532" y="1"/>
                    </a:moveTo>
                    <a:cubicBezTo>
                      <a:pt x="365" y="1"/>
                      <a:pt x="170" y="160"/>
                      <a:pt x="0" y="717"/>
                    </a:cubicBezTo>
                    <a:lnTo>
                      <a:pt x="933" y="290"/>
                    </a:lnTo>
                    <a:cubicBezTo>
                      <a:pt x="933" y="290"/>
                      <a:pt x="757" y="1"/>
                      <a:pt x="532" y="1"/>
                    </a:cubicBezTo>
                    <a:close/>
                  </a:path>
                </a:pathLst>
              </a:custGeom>
              <a:solidFill>
                <a:srgbClr val="CD50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3"/>
              <p:cNvSpPr/>
              <p:nvPr/>
            </p:nvSpPr>
            <p:spPr>
              <a:xfrm>
                <a:off x="7092016" y="1048287"/>
                <a:ext cx="20739" cy="3293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721" extrusionOk="0">
                    <a:moveTo>
                      <a:pt x="427" y="1"/>
                    </a:moveTo>
                    <a:lnTo>
                      <a:pt x="27" y="534"/>
                    </a:lnTo>
                    <a:cubicBezTo>
                      <a:pt x="0" y="587"/>
                      <a:pt x="27" y="640"/>
                      <a:pt x="107" y="667"/>
                    </a:cubicBezTo>
                    <a:lnTo>
                      <a:pt x="453" y="720"/>
                    </a:lnTo>
                    <a:lnTo>
                      <a:pt x="427" y="1"/>
                    </a:lnTo>
                    <a:close/>
                  </a:path>
                </a:pathLst>
              </a:custGeom>
              <a:solidFill>
                <a:srgbClr val="CD50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3"/>
              <p:cNvSpPr/>
              <p:nvPr/>
            </p:nvSpPr>
            <p:spPr>
              <a:xfrm>
                <a:off x="7124860" y="1008042"/>
                <a:ext cx="36042" cy="15942"/>
              </a:xfrm>
              <a:custGeom>
                <a:avLst/>
                <a:gdLst/>
                <a:ahLst/>
                <a:cxnLst/>
                <a:rect l="l" t="t" r="r" b="b"/>
                <a:pathLst>
                  <a:path w="789" h="349" extrusionOk="0">
                    <a:moveTo>
                      <a:pt x="321" y="0"/>
                    </a:moveTo>
                    <a:cubicBezTo>
                      <a:pt x="312" y="0"/>
                      <a:pt x="303" y="1"/>
                      <a:pt x="294" y="2"/>
                    </a:cubicBezTo>
                    <a:cubicBezTo>
                      <a:pt x="134" y="56"/>
                      <a:pt x="1" y="189"/>
                      <a:pt x="54" y="349"/>
                    </a:cubicBezTo>
                    <a:cubicBezTo>
                      <a:pt x="54" y="349"/>
                      <a:pt x="238" y="206"/>
                      <a:pt x="533" y="206"/>
                    </a:cubicBezTo>
                    <a:cubicBezTo>
                      <a:pt x="576" y="206"/>
                      <a:pt x="620" y="209"/>
                      <a:pt x="667" y="215"/>
                    </a:cubicBezTo>
                    <a:cubicBezTo>
                      <a:pt x="674" y="217"/>
                      <a:pt x="681" y="217"/>
                      <a:pt x="686" y="217"/>
                    </a:cubicBezTo>
                    <a:cubicBezTo>
                      <a:pt x="789" y="217"/>
                      <a:pt x="503" y="0"/>
                      <a:pt x="321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33"/>
              <p:cNvSpPr/>
              <p:nvPr/>
            </p:nvSpPr>
            <p:spPr>
              <a:xfrm>
                <a:off x="7079820" y="982553"/>
                <a:ext cx="28048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614" h="454" extrusionOk="0">
                    <a:moveTo>
                      <a:pt x="161" y="1"/>
                    </a:moveTo>
                    <a:cubicBezTo>
                      <a:pt x="161" y="1"/>
                      <a:pt x="1" y="107"/>
                      <a:pt x="81" y="134"/>
                    </a:cubicBezTo>
                    <a:cubicBezTo>
                      <a:pt x="374" y="214"/>
                      <a:pt x="534" y="454"/>
                      <a:pt x="534" y="454"/>
                    </a:cubicBezTo>
                    <a:cubicBezTo>
                      <a:pt x="614" y="320"/>
                      <a:pt x="534" y="134"/>
                      <a:pt x="400" y="27"/>
                    </a:cubicBezTo>
                    <a:cubicBezTo>
                      <a:pt x="347" y="1"/>
                      <a:pt x="241" y="1"/>
                      <a:pt x="161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33"/>
              <p:cNvSpPr/>
              <p:nvPr/>
            </p:nvSpPr>
            <p:spPr>
              <a:xfrm>
                <a:off x="7123673" y="1042211"/>
                <a:ext cx="12197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267" h="454" extrusionOk="0">
                    <a:moveTo>
                      <a:pt x="160" y="0"/>
                    </a:moveTo>
                    <a:cubicBezTo>
                      <a:pt x="107" y="0"/>
                      <a:pt x="27" y="80"/>
                      <a:pt x="27" y="214"/>
                    </a:cubicBezTo>
                    <a:cubicBezTo>
                      <a:pt x="0" y="347"/>
                      <a:pt x="53" y="453"/>
                      <a:pt x="107" y="453"/>
                    </a:cubicBezTo>
                    <a:cubicBezTo>
                      <a:pt x="160" y="453"/>
                      <a:pt x="240" y="373"/>
                      <a:pt x="240" y="240"/>
                    </a:cubicBezTo>
                    <a:cubicBezTo>
                      <a:pt x="266" y="107"/>
                      <a:pt x="213" y="0"/>
                      <a:pt x="160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3"/>
              <p:cNvSpPr/>
              <p:nvPr/>
            </p:nvSpPr>
            <p:spPr>
              <a:xfrm>
                <a:off x="7085895" y="1038557"/>
                <a:ext cx="11009" cy="1950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427" extrusionOk="0">
                    <a:moveTo>
                      <a:pt x="134" y="0"/>
                    </a:moveTo>
                    <a:cubicBezTo>
                      <a:pt x="81" y="0"/>
                      <a:pt x="28" y="80"/>
                      <a:pt x="1" y="214"/>
                    </a:cubicBezTo>
                    <a:cubicBezTo>
                      <a:pt x="1" y="320"/>
                      <a:pt x="28" y="427"/>
                      <a:pt x="81" y="427"/>
                    </a:cubicBezTo>
                    <a:cubicBezTo>
                      <a:pt x="161" y="427"/>
                      <a:pt x="214" y="347"/>
                      <a:pt x="214" y="240"/>
                    </a:cubicBezTo>
                    <a:cubicBezTo>
                      <a:pt x="241" y="107"/>
                      <a:pt x="188" y="0"/>
                      <a:pt x="134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3"/>
              <p:cNvSpPr/>
              <p:nvPr/>
            </p:nvSpPr>
            <p:spPr>
              <a:xfrm>
                <a:off x="7033591" y="867347"/>
                <a:ext cx="360187" cy="198023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4335" extrusionOk="0">
                    <a:moveTo>
                      <a:pt x="3833" y="0"/>
                    </a:moveTo>
                    <a:cubicBezTo>
                      <a:pt x="3448" y="0"/>
                      <a:pt x="3016" y="39"/>
                      <a:pt x="2532" y="125"/>
                    </a:cubicBezTo>
                    <a:cubicBezTo>
                      <a:pt x="0" y="604"/>
                      <a:pt x="1732" y="791"/>
                      <a:pt x="1865" y="951"/>
                    </a:cubicBezTo>
                    <a:cubicBezTo>
                      <a:pt x="2958" y="2496"/>
                      <a:pt x="6662" y="4335"/>
                      <a:pt x="6662" y="4335"/>
                    </a:cubicBezTo>
                    <a:cubicBezTo>
                      <a:pt x="6662" y="4335"/>
                      <a:pt x="7884" y="0"/>
                      <a:pt x="3833" y="0"/>
                    </a:cubicBezTo>
                    <a:close/>
                  </a:path>
                </a:pathLst>
              </a:custGeom>
              <a:solidFill>
                <a:srgbClr val="66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3"/>
              <p:cNvSpPr/>
              <p:nvPr/>
            </p:nvSpPr>
            <p:spPr>
              <a:xfrm>
                <a:off x="6776731" y="1278698"/>
                <a:ext cx="788802" cy="715394"/>
              </a:xfrm>
              <a:custGeom>
                <a:avLst/>
                <a:gdLst/>
                <a:ahLst/>
                <a:cxnLst/>
                <a:rect l="l" t="t" r="r" b="b"/>
                <a:pathLst>
                  <a:path w="17268" h="15661" extrusionOk="0">
                    <a:moveTo>
                      <a:pt x="4527" y="0"/>
                    </a:moveTo>
                    <a:cubicBezTo>
                      <a:pt x="3797" y="0"/>
                      <a:pt x="3019" y="334"/>
                      <a:pt x="2399" y="1405"/>
                    </a:cubicBezTo>
                    <a:cubicBezTo>
                      <a:pt x="747" y="4256"/>
                      <a:pt x="1" y="6441"/>
                      <a:pt x="1" y="6441"/>
                    </a:cubicBezTo>
                    <a:lnTo>
                      <a:pt x="3119" y="6894"/>
                    </a:lnTo>
                    <a:lnTo>
                      <a:pt x="3438" y="14568"/>
                    </a:lnTo>
                    <a:lnTo>
                      <a:pt x="13777" y="15660"/>
                    </a:lnTo>
                    <a:cubicBezTo>
                      <a:pt x="13724" y="13902"/>
                      <a:pt x="14310" y="9372"/>
                      <a:pt x="14310" y="9372"/>
                    </a:cubicBezTo>
                    <a:lnTo>
                      <a:pt x="17267" y="6334"/>
                    </a:lnTo>
                    <a:cubicBezTo>
                      <a:pt x="16761" y="5215"/>
                      <a:pt x="15962" y="3776"/>
                      <a:pt x="15376" y="2684"/>
                    </a:cubicBezTo>
                    <a:cubicBezTo>
                      <a:pt x="14888" y="1830"/>
                      <a:pt x="13998" y="1311"/>
                      <a:pt x="13034" y="1311"/>
                    </a:cubicBezTo>
                    <a:cubicBezTo>
                      <a:pt x="12944" y="1311"/>
                      <a:pt x="12855" y="1316"/>
                      <a:pt x="12764" y="1325"/>
                    </a:cubicBezTo>
                    <a:lnTo>
                      <a:pt x="11619" y="1432"/>
                    </a:lnTo>
                    <a:cubicBezTo>
                      <a:pt x="11619" y="1432"/>
                      <a:pt x="11032" y="2444"/>
                      <a:pt x="9460" y="2471"/>
                    </a:cubicBezTo>
                    <a:cubicBezTo>
                      <a:pt x="9447" y="2471"/>
                      <a:pt x="9434" y="2471"/>
                      <a:pt x="9421" y="2471"/>
                    </a:cubicBezTo>
                    <a:cubicBezTo>
                      <a:pt x="7896" y="2471"/>
                      <a:pt x="6822" y="925"/>
                      <a:pt x="6822" y="925"/>
                    </a:cubicBezTo>
                    <a:cubicBezTo>
                      <a:pt x="6822" y="925"/>
                      <a:pt x="5741" y="0"/>
                      <a:pt x="45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33"/>
              <p:cNvSpPr/>
              <p:nvPr/>
            </p:nvSpPr>
            <p:spPr>
              <a:xfrm>
                <a:off x="6683041" y="1572879"/>
                <a:ext cx="938496" cy="445563"/>
              </a:xfrm>
              <a:custGeom>
                <a:avLst/>
                <a:gdLst/>
                <a:ahLst/>
                <a:cxnLst/>
                <a:rect l="l" t="t" r="r" b="b"/>
                <a:pathLst>
                  <a:path w="20545" h="9754" extrusionOk="0">
                    <a:moveTo>
                      <a:pt x="2532" y="1"/>
                    </a:moveTo>
                    <a:cubicBezTo>
                      <a:pt x="2532" y="1"/>
                      <a:pt x="0" y="7249"/>
                      <a:pt x="3384" y="8101"/>
                    </a:cubicBezTo>
                    <a:cubicBezTo>
                      <a:pt x="6768" y="8954"/>
                      <a:pt x="19159" y="9753"/>
                      <a:pt x="19159" y="9753"/>
                    </a:cubicBezTo>
                    <a:cubicBezTo>
                      <a:pt x="19159" y="9753"/>
                      <a:pt x="20544" y="7888"/>
                      <a:pt x="19105" y="6742"/>
                    </a:cubicBezTo>
                    <a:cubicBezTo>
                      <a:pt x="17640" y="5623"/>
                      <a:pt x="6369" y="3838"/>
                      <a:pt x="6182" y="2985"/>
                    </a:cubicBezTo>
                    <a:cubicBezTo>
                      <a:pt x="5969" y="2133"/>
                      <a:pt x="5916" y="507"/>
                      <a:pt x="5916" y="507"/>
                    </a:cubicBezTo>
                    <a:lnTo>
                      <a:pt x="2532" y="1"/>
                    </a:ln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33"/>
              <p:cNvSpPr/>
              <p:nvPr/>
            </p:nvSpPr>
            <p:spPr>
              <a:xfrm>
                <a:off x="6720773" y="1572879"/>
                <a:ext cx="938496" cy="445563"/>
              </a:xfrm>
              <a:custGeom>
                <a:avLst/>
                <a:gdLst/>
                <a:ahLst/>
                <a:cxnLst/>
                <a:rect l="l" t="t" r="r" b="b"/>
                <a:pathLst>
                  <a:path w="20545" h="9754" extrusionOk="0">
                    <a:moveTo>
                      <a:pt x="18039" y="1"/>
                    </a:moveTo>
                    <a:lnTo>
                      <a:pt x="14655" y="507"/>
                    </a:lnTo>
                    <a:cubicBezTo>
                      <a:pt x="14655" y="507"/>
                      <a:pt x="14576" y="2133"/>
                      <a:pt x="14389" y="2985"/>
                    </a:cubicBezTo>
                    <a:cubicBezTo>
                      <a:pt x="14202" y="3838"/>
                      <a:pt x="2931" y="5623"/>
                      <a:pt x="1466" y="6742"/>
                    </a:cubicBezTo>
                    <a:cubicBezTo>
                      <a:pt x="0" y="7888"/>
                      <a:pt x="1386" y="9753"/>
                      <a:pt x="1386" y="9753"/>
                    </a:cubicBezTo>
                    <a:cubicBezTo>
                      <a:pt x="1386" y="9753"/>
                      <a:pt x="13803" y="8954"/>
                      <a:pt x="17160" y="8101"/>
                    </a:cubicBezTo>
                    <a:cubicBezTo>
                      <a:pt x="20544" y="7249"/>
                      <a:pt x="18040" y="1"/>
                      <a:pt x="18039" y="1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33"/>
              <p:cNvSpPr/>
              <p:nvPr/>
            </p:nvSpPr>
            <p:spPr>
              <a:xfrm>
                <a:off x="7359794" y="539500"/>
                <a:ext cx="189937" cy="258092"/>
              </a:xfrm>
              <a:custGeom>
                <a:avLst/>
                <a:gdLst/>
                <a:ahLst/>
                <a:cxnLst/>
                <a:rect l="l" t="t" r="r" b="b"/>
                <a:pathLst>
                  <a:path w="4158" h="5650" extrusionOk="0">
                    <a:moveTo>
                      <a:pt x="1146" y="1"/>
                    </a:moveTo>
                    <a:lnTo>
                      <a:pt x="1146" y="27"/>
                    </a:lnTo>
                    <a:cubicBezTo>
                      <a:pt x="1572" y="214"/>
                      <a:pt x="1999" y="374"/>
                      <a:pt x="2425" y="560"/>
                    </a:cubicBezTo>
                    <a:cubicBezTo>
                      <a:pt x="2719" y="717"/>
                      <a:pt x="3028" y="874"/>
                      <a:pt x="3319" y="1031"/>
                    </a:cubicBezTo>
                    <a:lnTo>
                      <a:pt x="3319" y="1031"/>
                    </a:lnTo>
                    <a:cubicBezTo>
                      <a:pt x="2860" y="1377"/>
                      <a:pt x="2416" y="1751"/>
                      <a:pt x="1972" y="2106"/>
                    </a:cubicBezTo>
                    <a:lnTo>
                      <a:pt x="320" y="3385"/>
                    </a:lnTo>
                    <a:lnTo>
                      <a:pt x="0" y="3651"/>
                    </a:lnTo>
                    <a:lnTo>
                      <a:pt x="427" y="3651"/>
                    </a:lnTo>
                    <a:cubicBezTo>
                      <a:pt x="883" y="3651"/>
                      <a:pt x="1340" y="3695"/>
                      <a:pt x="1777" y="3781"/>
                    </a:cubicBezTo>
                    <a:lnTo>
                      <a:pt x="1777" y="3781"/>
                    </a:lnTo>
                    <a:cubicBezTo>
                      <a:pt x="1318" y="4448"/>
                      <a:pt x="788" y="5047"/>
                      <a:pt x="187" y="5623"/>
                    </a:cubicBezTo>
                    <a:lnTo>
                      <a:pt x="213" y="5650"/>
                    </a:lnTo>
                    <a:cubicBezTo>
                      <a:pt x="880" y="5090"/>
                      <a:pt x="1492" y="4451"/>
                      <a:pt x="2025" y="3758"/>
                    </a:cubicBezTo>
                    <a:lnTo>
                      <a:pt x="2132" y="3651"/>
                    </a:lnTo>
                    <a:lnTo>
                      <a:pt x="1972" y="3598"/>
                    </a:lnTo>
                    <a:cubicBezTo>
                      <a:pt x="1597" y="3499"/>
                      <a:pt x="1222" y="3430"/>
                      <a:pt x="836" y="3389"/>
                    </a:cubicBezTo>
                    <a:lnTo>
                      <a:pt x="836" y="3389"/>
                    </a:lnTo>
                    <a:lnTo>
                      <a:pt x="2185" y="2425"/>
                    </a:lnTo>
                    <a:cubicBezTo>
                      <a:pt x="2771" y="2026"/>
                      <a:pt x="3331" y="1626"/>
                      <a:pt x="3864" y="1200"/>
                    </a:cubicBezTo>
                    <a:lnTo>
                      <a:pt x="4157" y="960"/>
                    </a:lnTo>
                    <a:lnTo>
                      <a:pt x="3837" y="827"/>
                    </a:lnTo>
                    <a:cubicBezTo>
                      <a:pt x="3411" y="614"/>
                      <a:pt x="2985" y="427"/>
                      <a:pt x="2532" y="267"/>
                    </a:cubicBezTo>
                    <a:cubicBezTo>
                      <a:pt x="2079" y="134"/>
                      <a:pt x="1626" y="27"/>
                      <a:pt x="114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>
          <a:extLst>
            <a:ext uri="{FF2B5EF4-FFF2-40B4-BE49-F238E27FC236}">
              <a16:creationId xmlns:a16="http://schemas.microsoft.com/office/drawing/2014/main" id="{BA1AAE28-50B3-CDFD-CB39-319F76431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3">
            <a:extLst>
              <a:ext uri="{FF2B5EF4-FFF2-40B4-BE49-F238E27FC236}">
                <a16:creationId xmlns:a16="http://schemas.microsoft.com/office/drawing/2014/main" id="{E6128E70-F8AA-1A19-CF25-A1512DB217A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6669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Что такое конфликт? </a:t>
            </a:r>
            <a:br>
              <a:rPr lang="ru-RU" dirty="0"/>
            </a:br>
            <a:endParaRPr dirty="0"/>
          </a:p>
        </p:txBody>
      </p:sp>
      <p:sp>
        <p:nvSpPr>
          <p:cNvPr id="358" name="Google Shape;358;p33">
            <a:extLst>
              <a:ext uri="{FF2B5EF4-FFF2-40B4-BE49-F238E27FC236}">
                <a16:creationId xmlns:a16="http://schemas.microsoft.com/office/drawing/2014/main" id="{A078281A-D118-CC1A-454C-6C7F6B0EF99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13225" y="1462975"/>
            <a:ext cx="4305300" cy="323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Конфликт 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(от лат.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conflictus</a:t>
            </a:r>
            <a:r>
              <a:rPr lang="ru-RU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— столкновение) — процесс развития и разрешения противоречивости целей, состояний, отношений и действий людей, общностей, детерминируемый объективными и субъективными причинами.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Конфликт является проявлением связей и отношений 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между людьми, личностью и социальной группой, а также между различными группами.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(Шарков Ф.И., Сперанский В.И.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Общая конфликтология, 2015)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</p:txBody>
      </p:sp>
      <p:grpSp>
        <p:nvGrpSpPr>
          <p:cNvPr id="359" name="Google Shape;359;p33">
            <a:extLst>
              <a:ext uri="{FF2B5EF4-FFF2-40B4-BE49-F238E27FC236}">
                <a16:creationId xmlns:a16="http://schemas.microsoft.com/office/drawing/2014/main" id="{80B70B26-8A80-EB4A-A757-75433B616D1E}"/>
              </a:ext>
            </a:extLst>
          </p:cNvPr>
          <p:cNvGrpSpPr/>
          <p:nvPr/>
        </p:nvGrpSpPr>
        <p:grpSpPr>
          <a:xfrm>
            <a:off x="5693263" y="539500"/>
            <a:ext cx="2561400" cy="3809825"/>
            <a:chOff x="5693263" y="539500"/>
            <a:chExt cx="2561400" cy="3809825"/>
          </a:xfrm>
        </p:grpSpPr>
        <p:sp>
          <p:nvSpPr>
            <p:cNvPr id="360" name="Google Shape;360;p33">
              <a:extLst>
                <a:ext uri="{FF2B5EF4-FFF2-40B4-BE49-F238E27FC236}">
                  <a16:creationId xmlns:a16="http://schemas.microsoft.com/office/drawing/2014/main" id="{79AE8B13-D676-22D3-BDE1-5394C218983C}"/>
                </a:ext>
              </a:extLst>
            </p:cNvPr>
            <p:cNvSpPr/>
            <p:nvPr/>
          </p:nvSpPr>
          <p:spPr>
            <a:xfrm>
              <a:off x="5693263" y="1382838"/>
              <a:ext cx="2561400" cy="2561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grpSp>
          <p:nvGrpSpPr>
            <p:cNvPr id="361" name="Google Shape;361;p33">
              <a:extLst>
                <a:ext uri="{FF2B5EF4-FFF2-40B4-BE49-F238E27FC236}">
                  <a16:creationId xmlns:a16="http://schemas.microsoft.com/office/drawing/2014/main" id="{CC129575-29CF-B009-8E5B-4B9A0F99D535}"/>
                </a:ext>
              </a:extLst>
            </p:cNvPr>
            <p:cNvGrpSpPr/>
            <p:nvPr/>
          </p:nvGrpSpPr>
          <p:grpSpPr>
            <a:xfrm>
              <a:off x="6683041" y="539500"/>
              <a:ext cx="1338932" cy="3809825"/>
              <a:chOff x="6683041" y="539500"/>
              <a:chExt cx="1338932" cy="3809825"/>
            </a:xfrm>
          </p:grpSpPr>
          <p:sp>
            <p:nvSpPr>
              <p:cNvPr id="362" name="Google Shape;362;p33">
                <a:extLst>
                  <a:ext uri="{FF2B5EF4-FFF2-40B4-BE49-F238E27FC236}">
                    <a16:creationId xmlns:a16="http://schemas.microsoft.com/office/drawing/2014/main" id="{9DC2A4AA-0939-B388-D633-55DDDE2290DF}"/>
                  </a:ext>
                </a:extLst>
              </p:cNvPr>
              <p:cNvSpPr/>
              <p:nvPr/>
            </p:nvSpPr>
            <p:spPr>
              <a:xfrm>
                <a:off x="7616608" y="4071772"/>
                <a:ext cx="399289" cy="199667"/>
              </a:xfrm>
              <a:custGeom>
                <a:avLst/>
                <a:gdLst/>
                <a:ahLst/>
                <a:cxnLst/>
                <a:rect l="l" t="t" r="r" b="b"/>
                <a:pathLst>
                  <a:path w="8741" h="4371" extrusionOk="0">
                    <a:moveTo>
                      <a:pt x="3411" y="1"/>
                    </a:moveTo>
                    <a:lnTo>
                      <a:pt x="1" y="187"/>
                    </a:lnTo>
                    <a:lnTo>
                      <a:pt x="267" y="4371"/>
                    </a:lnTo>
                    <a:lnTo>
                      <a:pt x="8740" y="4104"/>
                    </a:lnTo>
                    <a:lnTo>
                      <a:pt x="3891" y="2106"/>
                    </a:lnTo>
                    <a:lnTo>
                      <a:pt x="3411" y="1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33">
                <a:extLst>
                  <a:ext uri="{FF2B5EF4-FFF2-40B4-BE49-F238E27FC236}">
                    <a16:creationId xmlns:a16="http://schemas.microsoft.com/office/drawing/2014/main" id="{1549D9D9-AFA1-9B74-C437-39AF750A66BD}"/>
                  </a:ext>
                </a:extLst>
              </p:cNvPr>
              <p:cNvSpPr/>
              <p:nvPr/>
            </p:nvSpPr>
            <p:spPr>
              <a:xfrm>
                <a:off x="7616608" y="4071772"/>
                <a:ext cx="155860" cy="199667"/>
              </a:xfrm>
              <a:custGeom>
                <a:avLst/>
                <a:gdLst/>
                <a:ahLst/>
                <a:cxnLst/>
                <a:rect l="l" t="t" r="r" b="b"/>
                <a:pathLst>
                  <a:path w="3412" h="4371" extrusionOk="0">
                    <a:moveTo>
                      <a:pt x="3411" y="1"/>
                    </a:moveTo>
                    <a:lnTo>
                      <a:pt x="1" y="187"/>
                    </a:lnTo>
                    <a:lnTo>
                      <a:pt x="267" y="4371"/>
                    </a:lnTo>
                    <a:lnTo>
                      <a:pt x="3411" y="1"/>
                    </a:ln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33">
                <a:extLst>
                  <a:ext uri="{FF2B5EF4-FFF2-40B4-BE49-F238E27FC236}">
                    <a16:creationId xmlns:a16="http://schemas.microsoft.com/office/drawing/2014/main" id="{9B841BF2-79E0-F20A-68AF-96B0DC0A5E74}"/>
                  </a:ext>
                </a:extLst>
              </p:cNvPr>
              <p:cNvSpPr/>
              <p:nvPr/>
            </p:nvSpPr>
            <p:spPr>
              <a:xfrm>
                <a:off x="7621496" y="4161853"/>
                <a:ext cx="394401" cy="109586"/>
              </a:xfrm>
              <a:custGeom>
                <a:avLst/>
                <a:gdLst/>
                <a:ahLst/>
                <a:cxnLst/>
                <a:rect l="l" t="t" r="r" b="b"/>
                <a:pathLst>
                  <a:path w="8634" h="2399" extrusionOk="0">
                    <a:moveTo>
                      <a:pt x="4263" y="0"/>
                    </a:moveTo>
                    <a:lnTo>
                      <a:pt x="0" y="214"/>
                    </a:lnTo>
                    <a:lnTo>
                      <a:pt x="160" y="2399"/>
                    </a:lnTo>
                    <a:lnTo>
                      <a:pt x="8633" y="2132"/>
                    </a:lnTo>
                    <a:lnTo>
                      <a:pt x="42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33">
                <a:extLst>
                  <a:ext uri="{FF2B5EF4-FFF2-40B4-BE49-F238E27FC236}">
                    <a16:creationId xmlns:a16="http://schemas.microsoft.com/office/drawing/2014/main" id="{E78022D1-2A24-80FB-70E7-032FC1C4DCEF}"/>
                  </a:ext>
                </a:extLst>
              </p:cNvPr>
              <p:cNvSpPr/>
              <p:nvPr/>
            </p:nvSpPr>
            <p:spPr>
              <a:xfrm>
                <a:off x="7626338" y="4259244"/>
                <a:ext cx="395634" cy="71855"/>
              </a:xfrm>
              <a:custGeom>
                <a:avLst/>
                <a:gdLst/>
                <a:ahLst/>
                <a:cxnLst/>
                <a:rect l="l" t="t" r="r" b="b"/>
                <a:pathLst>
                  <a:path w="8661" h="1573" extrusionOk="0">
                    <a:moveTo>
                      <a:pt x="8634" y="0"/>
                    </a:moveTo>
                    <a:lnTo>
                      <a:pt x="1" y="213"/>
                    </a:lnTo>
                    <a:lnTo>
                      <a:pt x="27" y="1572"/>
                    </a:lnTo>
                    <a:lnTo>
                      <a:pt x="8661" y="1359"/>
                    </a:lnTo>
                    <a:lnTo>
                      <a:pt x="86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33">
                <a:extLst>
                  <a:ext uri="{FF2B5EF4-FFF2-40B4-BE49-F238E27FC236}">
                    <a16:creationId xmlns:a16="http://schemas.microsoft.com/office/drawing/2014/main" id="{7B022F07-A2EF-AD6F-9BB1-3A267C1FD819}"/>
                  </a:ext>
                </a:extLst>
              </p:cNvPr>
              <p:cNvSpPr/>
              <p:nvPr/>
            </p:nvSpPr>
            <p:spPr>
              <a:xfrm>
                <a:off x="7796771" y="4171583"/>
                <a:ext cx="45086" cy="32935"/>
              </a:xfrm>
              <a:custGeom>
                <a:avLst/>
                <a:gdLst/>
                <a:ahLst/>
                <a:cxnLst/>
                <a:rect l="l" t="t" r="r" b="b"/>
                <a:pathLst>
                  <a:path w="987" h="721" extrusionOk="0">
                    <a:moveTo>
                      <a:pt x="906" y="1"/>
                    </a:moveTo>
                    <a:lnTo>
                      <a:pt x="0" y="587"/>
                    </a:lnTo>
                    <a:lnTo>
                      <a:pt x="80" y="720"/>
                    </a:lnTo>
                    <a:lnTo>
                      <a:pt x="986" y="107"/>
                    </a:lnTo>
                    <a:lnTo>
                      <a:pt x="90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33">
                <a:extLst>
                  <a:ext uri="{FF2B5EF4-FFF2-40B4-BE49-F238E27FC236}">
                    <a16:creationId xmlns:a16="http://schemas.microsoft.com/office/drawing/2014/main" id="{1D10ACB7-A28F-B565-2AD4-FB1E662E09D8}"/>
                  </a:ext>
                </a:extLst>
              </p:cNvPr>
              <p:cNvSpPr/>
              <p:nvPr/>
            </p:nvSpPr>
            <p:spPr>
              <a:xfrm>
                <a:off x="7834503" y="4189855"/>
                <a:ext cx="46274" cy="31702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694" extrusionOk="0">
                    <a:moveTo>
                      <a:pt x="933" y="0"/>
                    </a:moveTo>
                    <a:lnTo>
                      <a:pt x="0" y="587"/>
                    </a:lnTo>
                    <a:lnTo>
                      <a:pt x="80" y="693"/>
                    </a:lnTo>
                    <a:lnTo>
                      <a:pt x="1013" y="107"/>
                    </a:lnTo>
                    <a:lnTo>
                      <a:pt x="93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33">
                <a:extLst>
                  <a:ext uri="{FF2B5EF4-FFF2-40B4-BE49-F238E27FC236}">
                    <a16:creationId xmlns:a16="http://schemas.microsoft.com/office/drawing/2014/main" id="{345A445A-5290-1FA7-307A-68E578A633E8}"/>
                  </a:ext>
                </a:extLst>
              </p:cNvPr>
              <p:cNvSpPr/>
              <p:nvPr/>
            </p:nvSpPr>
            <p:spPr>
              <a:xfrm>
                <a:off x="6825426" y="4070584"/>
                <a:ext cx="387138" cy="216660"/>
              </a:xfrm>
              <a:custGeom>
                <a:avLst/>
                <a:gdLst/>
                <a:ahLst/>
                <a:cxnLst/>
                <a:rect l="l" t="t" r="r" b="b"/>
                <a:pathLst>
                  <a:path w="8475" h="4743" extrusionOk="0">
                    <a:moveTo>
                      <a:pt x="4584" y="0"/>
                    </a:moveTo>
                    <a:lnTo>
                      <a:pt x="4850" y="2398"/>
                    </a:lnTo>
                    <a:lnTo>
                      <a:pt x="1" y="4743"/>
                    </a:lnTo>
                    <a:lnTo>
                      <a:pt x="8474" y="4610"/>
                    </a:lnTo>
                    <a:lnTo>
                      <a:pt x="7781" y="160"/>
                    </a:lnTo>
                    <a:lnTo>
                      <a:pt x="4584" y="0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33">
                <a:extLst>
                  <a:ext uri="{FF2B5EF4-FFF2-40B4-BE49-F238E27FC236}">
                    <a16:creationId xmlns:a16="http://schemas.microsoft.com/office/drawing/2014/main" id="{271F94D1-1461-F4E6-64C9-9944898C2692}"/>
                  </a:ext>
                </a:extLst>
              </p:cNvPr>
              <p:cNvSpPr/>
              <p:nvPr/>
            </p:nvSpPr>
            <p:spPr>
              <a:xfrm>
                <a:off x="7034779" y="4070584"/>
                <a:ext cx="177787" cy="210585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4610" extrusionOk="0">
                    <a:moveTo>
                      <a:pt x="1" y="0"/>
                    </a:moveTo>
                    <a:lnTo>
                      <a:pt x="3891" y="4610"/>
                    </a:lnTo>
                    <a:lnTo>
                      <a:pt x="3198" y="16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33">
                <a:extLst>
                  <a:ext uri="{FF2B5EF4-FFF2-40B4-BE49-F238E27FC236}">
                    <a16:creationId xmlns:a16="http://schemas.microsoft.com/office/drawing/2014/main" id="{383CC032-98FE-69CC-F0AA-B0BFACB22BF2}"/>
                  </a:ext>
                </a:extLst>
              </p:cNvPr>
              <p:cNvSpPr/>
              <p:nvPr/>
            </p:nvSpPr>
            <p:spPr>
              <a:xfrm>
                <a:off x="6825426" y="4177659"/>
                <a:ext cx="387138" cy="109586"/>
              </a:xfrm>
              <a:custGeom>
                <a:avLst/>
                <a:gdLst/>
                <a:ahLst/>
                <a:cxnLst/>
                <a:rect l="l" t="t" r="r" b="b"/>
                <a:pathLst>
                  <a:path w="8475" h="2399" extrusionOk="0">
                    <a:moveTo>
                      <a:pt x="8181" y="1"/>
                    </a:moveTo>
                    <a:lnTo>
                      <a:pt x="4237" y="54"/>
                    </a:lnTo>
                    <a:lnTo>
                      <a:pt x="1" y="2399"/>
                    </a:lnTo>
                    <a:lnTo>
                      <a:pt x="8474" y="2266"/>
                    </a:lnTo>
                    <a:lnTo>
                      <a:pt x="81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33">
                <a:extLst>
                  <a:ext uri="{FF2B5EF4-FFF2-40B4-BE49-F238E27FC236}">
                    <a16:creationId xmlns:a16="http://schemas.microsoft.com/office/drawing/2014/main" id="{E849F168-D5C2-C854-CBAB-83D064662308}"/>
                  </a:ext>
                </a:extLst>
              </p:cNvPr>
              <p:cNvSpPr/>
              <p:nvPr/>
            </p:nvSpPr>
            <p:spPr>
              <a:xfrm>
                <a:off x="6987317" y="4191043"/>
                <a:ext cx="47507" cy="31702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694" extrusionOk="0">
                    <a:moveTo>
                      <a:pt x="81" y="1"/>
                    </a:moveTo>
                    <a:lnTo>
                      <a:pt x="1" y="134"/>
                    </a:lnTo>
                    <a:lnTo>
                      <a:pt x="960" y="694"/>
                    </a:lnTo>
                    <a:lnTo>
                      <a:pt x="1040" y="561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33">
                <a:extLst>
                  <a:ext uri="{FF2B5EF4-FFF2-40B4-BE49-F238E27FC236}">
                    <a16:creationId xmlns:a16="http://schemas.microsoft.com/office/drawing/2014/main" id="{64315B59-5129-33B3-D664-BDE2100159AC}"/>
                  </a:ext>
                </a:extLst>
              </p:cNvPr>
              <p:cNvSpPr/>
              <p:nvPr/>
            </p:nvSpPr>
            <p:spPr>
              <a:xfrm>
                <a:off x="6950819" y="4210548"/>
                <a:ext cx="46274" cy="31702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694" extrusionOk="0">
                    <a:moveTo>
                      <a:pt x="80" y="0"/>
                    </a:moveTo>
                    <a:lnTo>
                      <a:pt x="0" y="134"/>
                    </a:lnTo>
                    <a:lnTo>
                      <a:pt x="960" y="693"/>
                    </a:lnTo>
                    <a:lnTo>
                      <a:pt x="1013" y="56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33">
                <a:extLst>
                  <a:ext uri="{FF2B5EF4-FFF2-40B4-BE49-F238E27FC236}">
                    <a16:creationId xmlns:a16="http://schemas.microsoft.com/office/drawing/2014/main" id="{B6CB9450-C6A0-EEB3-A3E3-777CBA5E2431}"/>
                  </a:ext>
                </a:extLst>
              </p:cNvPr>
              <p:cNvSpPr/>
              <p:nvPr/>
            </p:nvSpPr>
            <p:spPr>
              <a:xfrm>
                <a:off x="6823005" y="4278703"/>
                <a:ext cx="394401" cy="70621"/>
              </a:xfrm>
              <a:custGeom>
                <a:avLst/>
                <a:gdLst/>
                <a:ahLst/>
                <a:cxnLst/>
                <a:rect l="l" t="t" r="r" b="b"/>
                <a:pathLst>
                  <a:path w="8634" h="1546" extrusionOk="0">
                    <a:moveTo>
                      <a:pt x="8607" y="0"/>
                    </a:moveTo>
                    <a:lnTo>
                      <a:pt x="0" y="187"/>
                    </a:lnTo>
                    <a:lnTo>
                      <a:pt x="27" y="1546"/>
                    </a:lnTo>
                    <a:lnTo>
                      <a:pt x="8634" y="1359"/>
                    </a:lnTo>
                    <a:lnTo>
                      <a:pt x="860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33">
                <a:extLst>
                  <a:ext uri="{FF2B5EF4-FFF2-40B4-BE49-F238E27FC236}">
                    <a16:creationId xmlns:a16="http://schemas.microsoft.com/office/drawing/2014/main" id="{A31740A6-060B-D43A-7D9A-2BB98338950C}"/>
                  </a:ext>
                </a:extLst>
              </p:cNvPr>
              <p:cNvSpPr/>
              <p:nvPr/>
            </p:nvSpPr>
            <p:spPr>
              <a:xfrm>
                <a:off x="6697613" y="1947777"/>
                <a:ext cx="1127200" cy="2144722"/>
              </a:xfrm>
              <a:custGeom>
                <a:avLst/>
                <a:gdLst/>
                <a:ahLst/>
                <a:cxnLst/>
                <a:rect l="l" t="t" r="r" b="b"/>
                <a:pathLst>
                  <a:path w="24676" h="46951" extrusionOk="0">
                    <a:moveTo>
                      <a:pt x="6822" y="1"/>
                    </a:moveTo>
                    <a:cubicBezTo>
                      <a:pt x="6822" y="1"/>
                      <a:pt x="4398" y="1360"/>
                      <a:pt x="2213" y="6902"/>
                    </a:cubicBezTo>
                    <a:cubicBezTo>
                      <a:pt x="1" y="12444"/>
                      <a:pt x="6769" y="46684"/>
                      <a:pt x="6769" y="46684"/>
                    </a:cubicBezTo>
                    <a:lnTo>
                      <a:pt x="11752" y="46951"/>
                    </a:lnTo>
                    <a:lnTo>
                      <a:pt x="9327" y="12951"/>
                    </a:lnTo>
                    <a:cubicBezTo>
                      <a:pt x="9312" y="12650"/>
                      <a:pt x="9535" y="12485"/>
                      <a:pt x="9756" y="12485"/>
                    </a:cubicBezTo>
                    <a:cubicBezTo>
                      <a:pt x="9926" y="12485"/>
                      <a:pt x="10095" y="12582"/>
                      <a:pt x="10153" y="12791"/>
                    </a:cubicBezTo>
                    <a:lnTo>
                      <a:pt x="19959" y="46711"/>
                    </a:lnTo>
                    <a:lnTo>
                      <a:pt x="24675" y="46391"/>
                    </a:lnTo>
                    <a:cubicBezTo>
                      <a:pt x="16521" y="1440"/>
                      <a:pt x="14230" y="694"/>
                      <a:pt x="14230" y="694"/>
                    </a:cubicBezTo>
                    <a:lnTo>
                      <a:pt x="68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33">
                <a:extLst>
                  <a:ext uri="{FF2B5EF4-FFF2-40B4-BE49-F238E27FC236}">
                    <a16:creationId xmlns:a16="http://schemas.microsoft.com/office/drawing/2014/main" id="{FDCDEAFF-DB7E-80FB-6F42-5B86CD4AB41C}"/>
                  </a:ext>
                </a:extLst>
              </p:cNvPr>
              <p:cNvSpPr/>
              <p:nvPr/>
            </p:nvSpPr>
            <p:spPr>
              <a:xfrm>
                <a:off x="6809621" y="1975779"/>
                <a:ext cx="304320" cy="271476"/>
              </a:xfrm>
              <a:custGeom>
                <a:avLst/>
                <a:gdLst/>
                <a:ahLst/>
                <a:cxnLst/>
                <a:rect l="l" t="t" r="r" b="b"/>
                <a:pathLst>
                  <a:path w="6662" h="5943" extrusionOk="0">
                    <a:moveTo>
                      <a:pt x="6529" y="1"/>
                    </a:moveTo>
                    <a:cubicBezTo>
                      <a:pt x="6529" y="1"/>
                      <a:pt x="6502" y="81"/>
                      <a:pt x="6449" y="267"/>
                    </a:cubicBezTo>
                    <a:cubicBezTo>
                      <a:pt x="6262" y="800"/>
                      <a:pt x="5729" y="2106"/>
                      <a:pt x="4557" y="4104"/>
                    </a:cubicBezTo>
                    <a:cubicBezTo>
                      <a:pt x="3731" y="5490"/>
                      <a:pt x="2558" y="5783"/>
                      <a:pt x="1599" y="5809"/>
                    </a:cubicBezTo>
                    <a:cubicBezTo>
                      <a:pt x="1146" y="5809"/>
                      <a:pt x="773" y="5730"/>
                      <a:pt x="507" y="5676"/>
                    </a:cubicBezTo>
                    <a:cubicBezTo>
                      <a:pt x="373" y="5623"/>
                      <a:pt x="240" y="5596"/>
                      <a:pt x="187" y="5570"/>
                    </a:cubicBezTo>
                    <a:cubicBezTo>
                      <a:pt x="107" y="5543"/>
                      <a:pt x="54" y="5543"/>
                      <a:pt x="54" y="5543"/>
                    </a:cubicBezTo>
                    <a:lnTo>
                      <a:pt x="0" y="5676"/>
                    </a:lnTo>
                    <a:cubicBezTo>
                      <a:pt x="0" y="5676"/>
                      <a:pt x="693" y="5943"/>
                      <a:pt x="1599" y="5943"/>
                    </a:cubicBezTo>
                    <a:cubicBezTo>
                      <a:pt x="2585" y="5943"/>
                      <a:pt x="3837" y="5596"/>
                      <a:pt x="4663" y="4184"/>
                    </a:cubicBezTo>
                    <a:cubicBezTo>
                      <a:pt x="6236" y="1519"/>
                      <a:pt x="6662" y="54"/>
                      <a:pt x="6662" y="27"/>
                    </a:cubicBezTo>
                    <a:lnTo>
                      <a:pt x="652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33">
                <a:extLst>
                  <a:ext uri="{FF2B5EF4-FFF2-40B4-BE49-F238E27FC236}">
                    <a16:creationId xmlns:a16="http://schemas.microsoft.com/office/drawing/2014/main" id="{0614F322-FD6C-EFCE-F7DC-0550F782DEA1}"/>
                  </a:ext>
                </a:extLst>
              </p:cNvPr>
              <p:cNvSpPr/>
              <p:nvPr/>
            </p:nvSpPr>
            <p:spPr>
              <a:xfrm>
                <a:off x="7255095" y="1981854"/>
                <a:ext cx="198480" cy="321404"/>
              </a:xfrm>
              <a:custGeom>
                <a:avLst/>
                <a:gdLst/>
                <a:ahLst/>
                <a:cxnLst/>
                <a:rect l="l" t="t" r="r" b="b"/>
                <a:pathLst>
                  <a:path w="4345" h="7036" extrusionOk="0">
                    <a:moveTo>
                      <a:pt x="1" y="1"/>
                    </a:moveTo>
                    <a:cubicBezTo>
                      <a:pt x="1" y="1"/>
                      <a:pt x="1" y="108"/>
                      <a:pt x="1" y="321"/>
                    </a:cubicBezTo>
                    <a:cubicBezTo>
                      <a:pt x="1" y="960"/>
                      <a:pt x="27" y="2399"/>
                      <a:pt x="241" y="3731"/>
                    </a:cubicBezTo>
                    <a:cubicBezTo>
                      <a:pt x="347" y="4397"/>
                      <a:pt x="507" y="5037"/>
                      <a:pt x="747" y="5570"/>
                    </a:cubicBezTo>
                    <a:cubicBezTo>
                      <a:pt x="960" y="6076"/>
                      <a:pt x="1280" y="6449"/>
                      <a:pt x="1679" y="6582"/>
                    </a:cubicBezTo>
                    <a:cubicBezTo>
                      <a:pt x="2958" y="6982"/>
                      <a:pt x="3758" y="7035"/>
                      <a:pt x="4131" y="7035"/>
                    </a:cubicBezTo>
                    <a:cubicBezTo>
                      <a:pt x="4264" y="7035"/>
                      <a:pt x="4344" y="7009"/>
                      <a:pt x="4344" y="7009"/>
                    </a:cubicBezTo>
                    <a:lnTo>
                      <a:pt x="4317" y="6876"/>
                    </a:lnTo>
                    <a:lnTo>
                      <a:pt x="4131" y="6876"/>
                    </a:lnTo>
                    <a:cubicBezTo>
                      <a:pt x="3784" y="6876"/>
                      <a:pt x="2985" y="6822"/>
                      <a:pt x="1733" y="6449"/>
                    </a:cubicBezTo>
                    <a:cubicBezTo>
                      <a:pt x="1386" y="6343"/>
                      <a:pt x="1093" y="5996"/>
                      <a:pt x="880" y="5490"/>
                    </a:cubicBezTo>
                    <a:cubicBezTo>
                      <a:pt x="214" y="4024"/>
                      <a:pt x="134" y="1280"/>
                      <a:pt x="134" y="321"/>
                    </a:cubicBezTo>
                    <a:cubicBezTo>
                      <a:pt x="134" y="108"/>
                      <a:pt x="161" y="1"/>
                      <a:pt x="1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33">
                <a:extLst>
                  <a:ext uri="{FF2B5EF4-FFF2-40B4-BE49-F238E27FC236}">
                    <a16:creationId xmlns:a16="http://schemas.microsoft.com/office/drawing/2014/main" id="{3F8884DB-9B9B-1AE7-7863-1BB02EA231E2}"/>
                  </a:ext>
                </a:extLst>
              </p:cNvPr>
              <p:cNvSpPr/>
              <p:nvPr/>
            </p:nvSpPr>
            <p:spPr>
              <a:xfrm>
                <a:off x="7329371" y="2278867"/>
                <a:ext cx="428478" cy="1790519"/>
              </a:xfrm>
              <a:custGeom>
                <a:avLst/>
                <a:gdLst/>
                <a:ahLst/>
                <a:cxnLst/>
                <a:rect l="l" t="t" r="r" b="b"/>
                <a:pathLst>
                  <a:path w="9380" h="39197" extrusionOk="0">
                    <a:moveTo>
                      <a:pt x="160" y="0"/>
                    </a:moveTo>
                    <a:lnTo>
                      <a:pt x="0" y="27"/>
                    </a:lnTo>
                    <a:lnTo>
                      <a:pt x="9220" y="39196"/>
                    </a:lnTo>
                    <a:lnTo>
                      <a:pt x="9379" y="39170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33">
                <a:extLst>
                  <a:ext uri="{FF2B5EF4-FFF2-40B4-BE49-F238E27FC236}">
                    <a16:creationId xmlns:a16="http://schemas.microsoft.com/office/drawing/2014/main" id="{C45AF1F4-1240-7E7B-0C91-2361CB898729}"/>
                  </a:ext>
                </a:extLst>
              </p:cNvPr>
              <p:cNvSpPr/>
              <p:nvPr/>
            </p:nvSpPr>
            <p:spPr>
              <a:xfrm>
                <a:off x="6891160" y="2241135"/>
                <a:ext cx="210630" cy="1844056"/>
              </a:xfrm>
              <a:custGeom>
                <a:avLst/>
                <a:gdLst/>
                <a:ahLst/>
                <a:cxnLst/>
                <a:rect l="l" t="t" r="r" b="b"/>
                <a:pathLst>
                  <a:path w="4611" h="40369" extrusionOk="0">
                    <a:moveTo>
                      <a:pt x="134" y="0"/>
                    </a:moveTo>
                    <a:lnTo>
                      <a:pt x="1" y="27"/>
                    </a:lnTo>
                    <a:lnTo>
                      <a:pt x="4477" y="40369"/>
                    </a:lnTo>
                    <a:lnTo>
                      <a:pt x="4610" y="40342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33">
                <a:extLst>
                  <a:ext uri="{FF2B5EF4-FFF2-40B4-BE49-F238E27FC236}">
                    <a16:creationId xmlns:a16="http://schemas.microsoft.com/office/drawing/2014/main" id="{40912CC2-519A-C278-A947-09B5CD0ACD25}"/>
                  </a:ext>
                </a:extLst>
              </p:cNvPr>
              <p:cNvSpPr/>
              <p:nvPr/>
            </p:nvSpPr>
            <p:spPr>
              <a:xfrm>
                <a:off x="7009563" y="776809"/>
                <a:ext cx="419662" cy="661035"/>
              </a:xfrm>
              <a:custGeom>
                <a:avLst/>
                <a:gdLst/>
                <a:ahLst/>
                <a:cxnLst/>
                <a:rect l="l" t="t" r="r" b="b"/>
                <a:pathLst>
                  <a:path w="9187" h="14471" extrusionOk="0">
                    <a:moveTo>
                      <a:pt x="5157" y="1"/>
                    </a:moveTo>
                    <a:cubicBezTo>
                      <a:pt x="5141" y="1"/>
                      <a:pt x="5125" y="1"/>
                      <a:pt x="5109" y="2"/>
                    </a:cubicBezTo>
                    <a:cubicBezTo>
                      <a:pt x="4283" y="2"/>
                      <a:pt x="3910" y="348"/>
                      <a:pt x="3884" y="1147"/>
                    </a:cubicBezTo>
                    <a:cubicBezTo>
                      <a:pt x="3873" y="1147"/>
                      <a:pt x="3863" y="1147"/>
                      <a:pt x="3852" y="1147"/>
                    </a:cubicBezTo>
                    <a:cubicBezTo>
                      <a:pt x="1" y="1147"/>
                      <a:pt x="1379" y="6024"/>
                      <a:pt x="1379" y="6024"/>
                    </a:cubicBezTo>
                    <a:cubicBezTo>
                      <a:pt x="1379" y="6024"/>
                      <a:pt x="1512" y="6237"/>
                      <a:pt x="1752" y="6530"/>
                    </a:cubicBezTo>
                    <a:lnTo>
                      <a:pt x="5003" y="14470"/>
                    </a:lnTo>
                    <a:lnTo>
                      <a:pt x="8147" y="13751"/>
                    </a:lnTo>
                    <a:lnTo>
                      <a:pt x="7880" y="6423"/>
                    </a:lnTo>
                    <a:cubicBezTo>
                      <a:pt x="8120" y="5277"/>
                      <a:pt x="9186" y="2266"/>
                      <a:pt x="6495" y="1440"/>
                    </a:cubicBezTo>
                    <a:cubicBezTo>
                      <a:pt x="6416" y="657"/>
                      <a:pt x="5954" y="1"/>
                      <a:pt x="5157" y="1"/>
                    </a:cubicBezTo>
                    <a:close/>
                  </a:path>
                </a:pathLst>
              </a:custGeom>
              <a:solidFill>
                <a:srgbClr val="66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33">
                <a:extLst>
                  <a:ext uri="{FF2B5EF4-FFF2-40B4-BE49-F238E27FC236}">
                    <a16:creationId xmlns:a16="http://schemas.microsoft.com/office/drawing/2014/main" id="{9748CDDC-2A0B-0EAB-F0EC-9F7789085E55}"/>
                  </a:ext>
                </a:extLst>
              </p:cNvPr>
              <p:cNvSpPr/>
              <p:nvPr/>
            </p:nvSpPr>
            <p:spPr>
              <a:xfrm>
                <a:off x="7106588" y="1104291"/>
                <a:ext cx="192358" cy="288789"/>
              </a:xfrm>
              <a:custGeom>
                <a:avLst/>
                <a:gdLst/>
                <a:ahLst/>
                <a:cxnLst/>
                <a:rect l="l" t="t" r="r" b="b"/>
                <a:pathLst>
                  <a:path w="4211" h="6322" extrusionOk="0">
                    <a:moveTo>
                      <a:pt x="561" y="0"/>
                    </a:moveTo>
                    <a:cubicBezTo>
                      <a:pt x="561" y="0"/>
                      <a:pt x="54" y="4797"/>
                      <a:pt x="1" y="5170"/>
                    </a:cubicBezTo>
                    <a:cubicBezTo>
                      <a:pt x="1" y="5170"/>
                      <a:pt x="1014" y="6322"/>
                      <a:pt x="2324" y="6322"/>
                    </a:cubicBezTo>
                    <a:cubicBezTo>
                      <a:pt x="2915" y="6322"/>
                      <a:pt x="3565" y="6088"/>
                      <a:pt x="4211" y="5409"/>
                    </a:cubicBezTo>
                    <a:cubicBezTo>
                      <a:pt x="4211" y="5409"/>
                      <a:pt x="3811" y="4264"/>
                      <a:pt x="3092" y="1306"/>
                    </a:cubicBez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33">
                <a:extLst>
                  <a:ext uri="{FF2B5EF4-FFF2-40B4-BE49-F238E27FC236}">
                    <a16:creationId xmlns:a16="http://schemas.microsoft.com/office/drawing/2014/main" id="{A3169062-F6E7-2A7B-41A4-454A8E233222}"/>
                  </a:ext>
                </a:extLst>
              </p:cNvPr>
              <p:cNvSpPr/>
              <p:nvPr/>
            </p:nvSpPr>
            <p:spPr>
              <a:xfrm>
                <a:off x="7100513" y="1098489"/>
                <a:ext cx="204555" cy="301625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6603" extrusionOk="0">
                    <a:moveTo>
                      <a:pt x="806" y="346"/>
                    </a:moveTo>
                    <a:lnTo>
                      <a:pt x="3110" y="1534"/>
                    </a:lnTo>
                    <a:lnTo>
                      <a:pt x="3110" y="1534"/>
                    </a:lnTo>
                    <a:cubicBezTo>
                      <a:pt x="3711" y="4022"/>
                      <a:pt x="4085" y="5210"/>
                      <a:pt x="4184" y="5511"/>
                    </a:cubicBezTo>
                    <a:lnTo>
                      <a:pt x="4184" y="5511"/>
                    </a:lnTo>
                    <a:cubicBezTo>
                      <a:pt x="3589" y="6108"/>
                      <a:pt x="2996" y="6309"/>
                      <a:pt x="2452" y="6309"/>
                    </a:cubicBezTo>
                    <a:cubicBezTo>
                      <a:pt x="1839" y="6309"/>
                      <a:pt x="1306" y="6043"/>
                      <a:pt x="880" y="5776"/>
                    </a:cubicBezTo>
                    <a:cubicBezTo>
                      <a:pt x="694" y="5616"/>
                      <a:pt x="534" y="5483"/>
                      <a:pt x="427" y="5377"/>
                    </a:cubicBezTo>
                    <a:cubicBezTo>
                      <a:pt x="374" y="5323"/>
                      <a:pt x="320" y="5297"/>
                      <a:pt x="294" y="5243"/>
                    </a:cubicBezTo>
                    <a:lnTo>
                      <a:pt x="278" y="5235"/>
                    </a:lnTo>
                    <a:lnTo>
                      <a:pt x="278" y="5235"/>
                    </a:lnTo>
                    <a:cubicBezTo>
                      <a:pt x="357" y="4569"/>
                      <a:pt x="716" y="1192"/>
                      <a:pt x="806" y="346"/>
                    </a:cubicBezTo>
                    <a:close/>
                    <a:moveTo>
                      <a:pt x="694" y="1"/>
                    </a:moveTo>
                    <a:cubicBezTo>
                      <a:pt x="674" y="1"/>
                      <a:pt x="654" y="7"/>
                      <a:pt x="640" y="21"/>
                    </a:cubicBezTo>
                    <a:cubicBezTo>
                      <a:pt x="587" y="21"/>
                      <a:pt x="560" y="74"/>
                      <a:pt x="560" y="127"/>
                    </a:cubicBezTo>
                    <a:cubicBezTo>
                      <a:pt x="560" y="127"/>
                      <a:pt x="427" y="1326"/>
                      <a:pt x="294" y="2552"/>
                    </a:cubicBezTo>
                    <a:cubicBezTo>
                      <a:pt x="161" y="3804"/>
                      <a:pt x="27" y="5110"/>
                      <a:pt x="1" y="5297"/>
                    </a:cubicBezTo>
                    <a:lnTo>
                      <a:pt x="27" y="5403"/>
                    </a:lnTo>
                    <a:cubicBezTo>
                      <a:pt x="54" y="5403"/>
                      <a:pt x="1067" y="6576"/>
                      <a:pt x="2452" y="6602"/>
                    </a:cubicBezTo>
                    <a:cubicBezTo>
                      <a:pt x="3092" y="6602"/>
                      <a:pt x="3784" y="6336"/>
                      <a:pt x="4424" y="5643"/>
                    </a:cubicBezTo>
                    <a:cubicBezTo>
                      <a:pt x="4477" y="5616"/>
                      <a:pt x="4477" y="5563"/>
                      <a:pt x="4477" y="5510"/>
                    </a:cubicBezTo>
                    <a:cubicBezTo>
                      <a:pt x="4477" y="5510"/>
                      <a:pt x="4451" y="5430"/>
                      <a:pt x="4397" y="5270"/>
                    </a:cubicBezTo>
                    <a:cubicBezTo>
                      <a:pt x="4264" y="4817"/>
                      <a:pt x="3891" y="3618"/>
                      <a:pt x="3358" y="1406"/>
                    </a:cubicBezTo>
                    <a:lnTo>
                      <a:pt x="3305" y="1326"/>
                    </a:lnTo>
                    <a:lnTo>
                      <a:pt x="747" y="21"/>
                    </a:lnTo>
                    <a:cubicBezTo>
                      <a:pt x="734" y="7"/>
                      <a:pt x="714" y="1"/>
                      <a:pt x="694" y="1"/>
                    </a:cubicBezTo>
                    <a:close/>
                  </a:path>
                </a:pathLst>
              </a:custGeom>
              <a:solidFill>
                <a:srgbClr val="FAB6B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33">
                <a:extLst>
                  <a:ext uri="{FF2B5EF4-FFF2-40B4-BE49-F238E27FC236}">
                    <a16:creationId xmlns:a16="http://schemas.microsoft.com/office/drawing/2014/main" id="{9DAD9686-0960-5110-F2AC-D7BDAA531FA4}"/>
                  </a:ext>
                </a:extLst>
              </p:cNvPr>
              <p:cNvSpPr/>
              <p:nvPr/>
            </p:nvSpPr>
            <p:spPr>
              <a:xfrm>
                <a:off x="7095397" y="1096936"/>
                <a:ext cx="165818" cy="158373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467" extrusionOk="0">
                    <a:moveTo>
                      <a:pt x="2344" y="0"/>
                    </a:moveTo>
                    <a:cubicBezTo>
                      <a:pt x="2329" y="0"/>
                      <a:pt x="2313" y="1"/>
                      <a:pt x="2298" y="1"/>
                    </a:cubicBezTo>
                    <a:cubicBezTo>
                      <a:pt x="1711" y="28"/>
                      <a:pt x="592" y="614"/>
                      <a:pt x="672" y="1041"/>
                    </a:cubicBezTo>
                    <a:cubicBezTo>
                      <a:pt x="751" y="1566"/>
                      <a:pt x="0" y="3466"/>
                      <a:pt x="671" y="3466"/>
                    </a:cubicBezTo>
                    <a:cubicBezTo>
                      <a:pt x="680" y="3466"/>
                      <a:pt x="689" y="3466"/>
                      <a:pt x="699" y="3465"/>
                    </a:cubicBezTo>
                    <a:cubicBezTo>
                      <a:pt x="1312" y="3412"/>
                      <a:pt x="3630" y="1787"/>
                      <a:pt x="3630" y="1121"/>
                    </a:cubicBezTo>
                    <a:cubicBezTo>
                      <a:pt x="3604" y="497"/>
                      <a:pt x="2945" y="0"/>
                      <a:pt x="2344" y="0"/>
                    </a:cubicBezTo>
                    <a:close/>
                  </a:path>
                </a:pathLst>
              </a:custGeom>
              <a:solidFill>
                <a:srgbClr val="0406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33">
                <a:extLst>
                  <a:ext uri="{FF2B5EF4-FFF2-40B4-BE49-F238E27FC236}">
                    <a16:creationId xmlns:a16="http://schemas.microsoft.com/office/drawing/2014/main" id="{E382627D-EDEE-0AE5-C1E3-9BF509BD89F6}"/>
                  </a:ext>
                </a:extLst>
              </p:cNvPr>
              <p:cNvSpPr/>
              <p:nvPr/>
            </p:nvSpPr>
            <p:spPr>
              <a:xfrm>
                <a:off x="7055472" y="894938"/>
                <a:ext cx="340864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w="7462" h="6742" extrusionOk="0">
                    <a:moveTo>
                      <a:pt x="3177" y="23"/>
                    </a:moveTo>
                    <a:cubicBezTo>
                      <a:pt x="2477" y="23"/>
                      <a:pt x="566" y="257"/>
                      <a:pt x="321" y="2878"/>
                    </a:cubicBezTo>
                    <a:cubicBezTo>
                      <a:pt x="1" y="5942"/>
                      <a:pt x="1680" y="6742"/>
                      <a:pt x="2186" y="6742"/>
                    </a:cubicBezTo>
                    <a:cubicBezTo>
                      <a:pt x="4371" y="6688"/>
                      <a:pt x="5890" y="5463"/>
                      <a:pt x="5890" y="5463"/>
                    </a:cubicBezTo>
                    <a:cubicBezTo>
                      <a:pt x="5910" y="5435"/>
                      <a:pt x="5929" y="5426"/>
                      <a:pt x="5947" y="5426"/>
                    </a:cubicBezTo>
                    <a:cubicBezTo>
                      <a:pt x="5995" y="5426"/>
                      <a:pt x="6039" y="5492"/>
                      <a:pt x="6105" y="5492"/>
                    </a:cubicBezTo>
                    <a:cubicBezTo>
                      <a:pt x="6113" y="5492"/>
                      <a:pt x="6121" y="5491"/>
                      <a:pt x="6129" y="5489"/>
                    </a:cubicBezTo>
                    <a:cubicBezTo>
                      <a:pt x="6556" y="5409"/>
                      <a:pt x="7462" y="5010"/>
                      <a:pt x="7275" y="4237"/>
                    </a:cubicBezTo>
                    <a:cubicBezTo>
                      <a:pt x="7171" y="3736"/>
                      <a:pt x="6899" y="3627"/>
                      <a:pt x="6641" y="3627"/>
                    </a:cubicBezTo>
                    <a:cubicBezTo>
                      <a:pt x="6501" y="3627"/>
                      <a:pt x="6366" y="3659"/>
                      <a:pt x="6263" y="3677"/>
                    </a:cubicBezTo>
                    <a:cubicBezTo>
                      <a:pt x="6209" y="3677"/>
                      <a:pt x="6129" y="3624"/>
                      <a:pt x="6129" y="3544"/>
                    </a:cubicBezTo>
                    <a:cubicBezTo>
                      <a:pt x="6662" y="0"/>
                      <a:pt x="3758" y="80"/>
                      <a:pt x="3332" y="27"/>
                    </a:cubicBezTo>
                    <a:cubicBezTo>
                      <a:pt x="3291" y="25"/>
                      <a:pt x="3239" y="23"/>
                      <a:pt x="3177" y="23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33">
                <a:extLst>
                  <a:ext uri="{FF2B5EF4-FFF2-40B4-BE49-F238E27FC236}">
                    <a16:creationId xmlns:a16="http://schemas.microsoft.com/office/drawing/2014/main" id="{9B78F73F-0C83-A41E-1F98-B5F07A1C9662}"/>
                  </a:ext>
                </a:extLst>
              </p:cNvPr>
              <p:cNvSpPr/>
              <p:nvPr/>
            </p:nvSpPr>
            <p:spPr>
              <a:xfrm>
                <a:off x="7146787" y="1062904"/>
                <a:ext cx="69434" cy="6943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1520" extrusionOk="0">
                    <a:moveTo>
                      <a:pt x="746" y="0"/>
                    </a:moveTo>
                    <a:cubicBezTo>
                      <a:pt x="347" y="0"/>
                      <a:pt x="0" y="347"/>
                      <a:pt x="0" y="746"/>
                    </a:cubicBezTo>
                    <a:cubicBezTo>
                      <a:pt x="0" y="1173"/>
                      <a:pt x="347" y="1519"/>
                      <a:pt x="746" y="1519"/>
                    </a:cubicBezTo>
                    <a:cubicBezTo>
                      <a:pt x="1173" y="1519"/>
                      <a:pt x="1519" y="1173"/>
                      <a:pt x="1519" y="746"/>
                    </a:cubicBezTo>
                    <a:cubicBezTo>
                      <a:pt x="1519" y="347"/>
                      <a:pt x="1173" y="0"/>
                      <a:pt x="746" y="0"/>
                    </a:cubicBez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33">
                <a:extLst>
                  <a:ext uri="{FF2B5EF4-FFF2-40B4-BE49-F238E27FC236}">
                    <a16:creationId xmlns:a16="http://schemas.microsoft.com/office/drawing/2014/main" id="{103C7383-E25F-471B-1344-6C762C05BB2E}"/>
                  </a:ext>
                </a:extLst>
              </p:cNvPr>
              <p:cNvSpPr/>
              <p:nvPr/>
            </p:nvSpPr>
            <p:spPr>
              <a:xfrm>
                <a:off x="7067669" y="1060483"/>
                <a:ext cx="19505" cy="57237"/>
              </a:xfrm>
              <a:custGeom>
                <a:avLst/>
                <a:gdLst/>
                <a:ahLst/>
                <a:cxnLst/>
                <a:rect l="l" t="t" r="r" b="b"/>
                <a:pathLst>
                  <a:path w="427" h="1253" extrusionOk="0">
                    <a:moveTo>
                      <a:pt x="0" y="0"/>
                    </a:moveTo>
                    <a:cubicBezTo>
                      <a:pt x="0" y="0"/>
                      <a:pt x="27" y="799"/>
                      <a:pt x="160" y="1252"/>
                    </a:cubicBezTo>
                    <a:cubicBezTo>
                      <a:pt x="347" y="1119"/>
                      <a:pt x="427" y="906"/>
                      <a:pt x="427" y="666"/>
                    </a:cubicBezTo>
                    <a:cubicBezTo>
                      <a:pt x="427" y="373"/>
                      <a:pt x="267" y="107"/>
                      <a:pt x="0" y="0"/>
                    </a:cubicBez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3">
                <a:extLst>
                  <a:ext uri="{FF2B5EF4-FFF2-40B4-BE49-F238E27FC236}">
                    <a16:creationId xmlns:a16="http://schemas.microsoft.com/office/drawing/2014/main" id="{D1F32A62-6F97-95F1-A765-DEBE1BFD5FFF}"/>
                  </a:ext>
                </a:extLst>
              </p:cNvPr>
              <p:cNvSpPr/>
              <p:nvPr/>
            </p:nvSpPr>
            <p:spPr>
              <a:xfrm>
                <a:off x="7329371" y="1083735"/>
                <a:ext cx="42619" cy="32753"/>
              </a:xfrm>
              <a:custGeom>
                <a:avLst/>
                <a:gdLst/>
                <a:ahLst/>
                <a:cxnLst/>
                <a:rect l="l" t="t" r="r" b="b"/>
                <a:pathLst>
                  <a:path w="933" h="717" extrusionOk="0">
                    <a:moveTo>
                      <a:pt x="532" y="1"/>
                    </a:moveTo>
                    <a:cubicBezTo>
                      <a:pt x="365" y="1"/>
                      <a:pt x="170" y="160"/>
                      <a:pt x="0" y="717"/>
                    </a:cubicBezTo>
                    <a:lnTo>
                      <a:pt x="933" y="290"/>
                    </a:lnTo>
                    <a:cubicBezTo>
                      <a:pt x="933" y="290"/>
                      <a:pt x="757" y="1"/>
                      <a:pt x="532" y="1"/>
                    </a:cubicBezTo>
                    <a:close/>
                  </a:path>
                </a:pathLst>
              </a:custGeom>
              <a:solidFill>
                <a:srgbClr val="CD50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3">
                <a:extLst>
                  <a:ext uri="{FF2B5EF4-FFF2-40B4-BE49-F238E27FC236}">
                    <a16:creationId xmlns:a16="http://schemas.microsoft.com/office/drawing/2014/main" id="{5F0B4299-CB94-60A7-928D-C0B516D6D561}"/>
                  </a:ext>
                </a:extLst>
              </p:cNvPr>
              <p:cNvSpPr/>
              <p:nvPr/>
            </p:nvSpPr>
            <p:spPr>
              <a:xfrm>
                <a:off x="7092016" y="1048287"/>
                <a:ext cx="20739" cy="3293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721" extrusionOk="0">
                    <a:moveTo>
                      <a:pt x="427" y="1"/>
                    </a:moveTo>
                    <a:lnTo>
                      <a:pt x="27" y="534"/>
                    </a:lnTo>
                    <a:cubicBezTo>
                      <a:pt x="0" y="587"/>
                      <a:pt x="27" y="640"/>
                      <a:pt x="107" y="667"/>
                    </a:cubicBezTo>
                    <a:lnTo>
                      <a:pt x="453" y="720"/>
                    </a:lnTo>
                    <a:lnTo>
                      <a:pt x="427" y="1"/>
                    </a:lnTo>
                    <a:close/>
                  </a:path>
                </a:pathLst>
              </a:custGeom>
              <a:solidFill>
                <a:srgbClr val="CD50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3">
                <a:extLst>
                  <a:ext uri="{FF2B5EF4-FFF2-40B4-BE49-F238E27FC236}">
                    <a16:creationId xmlns:a16="http://schemas.microsoft.com/office/drawing/2014/main" id="{82233399-65C3-EF3B-FB6A-2C24DFC99841}"/>
                  </a:ext>
                </a:extLst>
              </p:cNvPr>
              <p:cNvSpPr/>
              <p:nvPr/>
            </p:nvSpPr>
            <p:spPr>
              <a:xfrm>
                <a:off x="7124860" y="1008042"/>
                <a:ext cx="36042" cy="15942"/>
              </a:xfrm>
              <a:custGeom>
                <a:avLst/>
                <a:gdLst/>
                <a:ahLst/>
                <a:cxnLst/>
                <a:rect l="l" t="t" r="r" b="b"/>
                <a:pathLst>
                  <a:path w="789" h="349" extrusionOk="0">
                    <a:moveTo>
                      <a:pt x="321" y="0"/>
                    </a:moveTo>
                    <a:cubicBezTo>
                      <a:pt x="312" y="0"/>
                      <a:pt x="303" y="1"/>
                      <a:pt x="294" y="2"/>
                    </a:cubicBezTo>
                    <a:cubicBezTo>
                      <a:pt x="134" y="56"/>
                      <a:pt x="1" y="189"/>
                      <a:pt x="54" y="349"/>
                    </a:cubicBezTo>
                    <a:cubicBezTo>
                      <a:pt x="54" y="349"/>
                      <a:pt x="238" y="206"/>
                      <a:pt x="533" y="206"/>
                    </a:cubicBezTo>
                    <a:cubicBezTo>
                      <a:pt x="576" y="206"/>
                      <a:pt x="620" y="209"/>
                      <a:pt x="667" y="215"/>
                    </a:cubicBezTo>
                    <a:cubicBezTo>
                      <a:pt x="674" y="217"/>
                      <a:pt x="681" y="217"/>
                      <a:pt x="686" y="217"/>
                    </a:cubicBezTo>
                    <a:cubicBezTo>
                      <a:pt x="789" y="217"/>
                      <a:pt x="503" y="0"/>
                      <a:pt x="321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33">
                <a:extLst>
                  <a:ext uri="{FF2B5EF4-FFF2-40B4-BE49-F238E27FC236}">
                    <a16:creationId xmlns:a16="http://schemas.microsoft.com/office/drawing/2014/main" id="{38572DA6-45C7-3375-DD8E-E27616B8A218}"/>
                  </a:ext>
                </a:extLst>
              </p:cNvPr>
              <p:cNvSpPr/>
              <p:nvPr/>
            </p:nvSpPr>
            <p:spPr>
              <a:xfrm>
                <a:off x="7079820" y="982553"/>
                <a:ext cx="28048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614" h="454" extrusionOk="0">
                    <a:moveTo>
                      <a:pt x="161" y="1"/>
                    </a:moveTo>
                    <a:cubicBezTo>
                      <a:pt x="161" y="1"/>
                      <a:pt x="1" y="107"/>
                      <a:pt x="81" y="134"/>
                    </a:cubicBezTo>
                    <a:cubicBezTo>
                      <a:pt x="374" y="214"/>
                      <a:pt x="534" y="454"/>
                      <a:pt x="534" y="454"/>
                    </a:cubicBezTo>
                    <a:cubicBezTo>
                      <a:pt x="614" y="320"/>
                      <a:pt x="534" y="134"/>
                      <a:pt x="400" y="27"/>
                    </a:cubicBezTo>
                    <a:cubicBezTo>
                      <a:pt x="347" y="1"/>
                      <a:pt x="241" y="1"/>
                      <a:pt x="161" y="1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33">
                <a:extLst>
                  <a:ext uri="{FF2B5EF4-FFF2-40B4-BE49-F238E27FC236}">
                    <a16:creationId xmlns:a16="http://schemas.microsoft.com/office/drawing/2014/main" id="{4C0E3B1E-5A29-8351-5013-3C754B30B474}"/>
                  </a:ext>
                </a:extLst>
              </p:cNvPr>
              <p:cNvSpPr/>
              <p:nvPr/>
            </p:nvSpPr>
            <p:spPr>
              <a:xfrm>
                <a:off x="7123673" y="1042211"/>
                <a:ext cx="12197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267" h="454" extrusionOk="0">
                    <a:moveTo>
                      <a:pt x="160" y="0"/>
                    </a:moveTo>
                    <a:cubicBezTo>
                      <a:pt x="107" y="0"/>
                      <a:pt x="27" y="80"/>
                      <a:pt x="27" y="214"/>
                    </a:cubicBezTo>
                    <a:cubicBezTo>
                      <a:pt x="0" y="347"/>
                      <a:pt x="53" y="453"/>
                      <a:pt x="107" y="453"/>
                    </a:cubicBezTo>
                    <a:cubicBezTo>
                      <a:pt x="160" y="453"/>
                      <a:pt x="240" y="373"/>
                      <a:pt x="240" y="240"/>
                    </a:cubicBezTo>
                    <a:cubicBezTo>
                      <a:pt x="266" y="107"/>
                      <a:pt x="213" y="0"/>
                      <a:pt x="160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3">
                <a:extLst>
                  <a:ext uri="{FF2B5EF4-FFF2-40B4-BE49-F238E27FC236}">
                    <a16:creationId xmlns:a16="http://schemas.microsoft.com/office/drawing/2014/main" id="{5CC1EFAF-2612-9164-555E-7CBABF3C4AC1}"/>
                  </a:ext>
                </a:extLst>
              </p:cNvPr>
              <p:cNvSpPr/>
              <p:nvPr/>
            </p:nvSpPr>
            <p:spPr>
              <a:xfrm>
                <a:off x="7085895" y="1038557"/>
                <a:ext cx="11009" cy="1950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427" extrusionOk="0">
                    <a:moveTo>
                      <a:pt x="134" y="0"/>
                    </a:moveTo>
                    <a:cubicBezTo>
                      <a:pt x="81" y="0"/>
                      <a:pt x="28" y="80"/>
                      <a:pt x="1" y="214"/>
                    </a:cubicBezTo>
                    <a:cubicBezTo>
                      <a:pt x="1" y="320"/>
                      <a:pt x="28" y="427"/>
                      <a:pt x="81" y="427"/>
                    </a:cubicBezTo>
                    <a:cubicBezTo>
                      <a:pt x="161" y="427"/>
                      <a:pt x="214" y="347"/>
                      <a:pt x="214" y="240"/>
                    </a:cubicBezTo>
                    <a:cubicBezTo>
                      <a:pt x="241" y="107"/>
                      <a:pt x="188" y="0"/>
                      <a:pt x="134" y="0"/>
                    </a:cubicBezTo>
                    <a:close/>
                  </a:path>
                </a:pathLst>
              </a:custGeom>
              <a:solidFill>
                <a:srgbClr val="0E13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3">
                <a:extLst>
                  <a:ext uri="{FF2B5EF4-FFF2-40B4-BE49-F238E27FC236}">
                    <a16:creationId xmlns:a16="http://schemas.microsoft.com/office/drawing/2014/main" id="{F2EB9215-07A0-B264-57F1-FB1E2D39D9C2}"/>
                  </a:ext>
                </a:extLst>
              </p:cNvPr>
              <p:cNvSpPr/>
              <p:nvPr/>
            </p:nvSpPr>
            <p:spPr>
              <a:xfrm>
                <a:off x="7033591" y="867347"/>
                <a:ext cx="360187" cy="198023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4335" extrusionOk="0">
                    <a:moveTo>
                      <a:pt x="3833" y="0"/>
                    </a:moveTo>
                    <a:cubicBezTo>
                      <a:pt x="3448" y="0"/>
                      <a:pt x="3016" y="39"/>
                      <a:pt x="2532" y="125"/>
                    </a:cubicBezTo>
                    <a:cubicBezTo>
                      <a:pt x="0" y="604"/>
                      <a:pt x="1732" y="791"/>
                      <a:pt x="1865" y="951"/>
                    </a:cubicBezTo>
                    <a:cubicBezTo>
                      <a:pt x="2958" y="2496"/>
                      <a:pt x="6662" y="4335"/>
                      <a:pt x="6662" y="4335"/>
                    </a:cubicBezTo>
                    <a:cubicBezTo>
                      <a:pt x="6662" y="4335"/>
                      <a:pt x="7884" y="0"/>
                      <a:pt x="3833" y="0"/>
                    </a:cubicBezTo>
                    <a:close/>
                  </a:path>
                </a:pathLst>
              </a:custGeom>
              <a:solidFill>
                <a:srgbClr val="66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3">
                <a:extLst>
                  <a:ext uri="{FF2B5EF4-FFF2-40B4-BE49-F238E27FC236}">
                    <a16:creationId xmlns:a16="http://schemas.microsoft.com/office/drawing/2014/main" id="{6E59046A-0737-7FBD-01AD-3463D7D8B3CC}"/>
                  </a:ext>
                </a:extLst>
              </p:cNvPr>
              <p:cNvSpPr/>
              <p:nvPr/>
            </p:nvSpPr>
            <p:spPr>
              <a:xfrm>
                <a:off x="6776731" y="1278698"/>
                <a:ext cx="788802" cy="715394"/>
              </a:xfrm>
              <a:custGeom>
                <a:avLst/>
                <a:gdLst/>
                <a:ahLst/>
                <a:cxnLst/>
                <a:rect l="l" t="t" r="r" b="b"/>
                <a:pathLst>
                  <a:path w="17268" h="15661" extrusionOk="0">
                    <a:moveTo>
                      <a:pt x="4527" y="0"/>
                    </a:moveTo>
                    <a:cubicBezTo>
                      <a:pt x="3797" y="0"/>
                      <a:pt x="3019" y="334"/>
                      <a:pt x="2399" y="1405"/>
                    </a:cubicBezTo>
                    <a:cubicBezTo>
                      <a:pt x="747" y="4256"/>
                      <a:pt x="1" y="6441"/>
                      <a:pt x="1" y="6441"/>
                    </a:cubicBezTo>
                    <a:lnTo>
                      <a:pt x="3119" y="6894"/>
                    </a:lnTo>
                    <a:lnTo>
                      <a:pt x="3438" y="14568"/>
                    </a:lnTo>
                    <a:lnTo>
                      <a:pt x="13777" y="15660"/>
                    </a:lnTo>
                    <a:cubicBezTo>
                      <a:pt x="13724" y="13902"/>
                      <a:pt x="14310" y="9372"/>
                      <a:pt x="14310" y="9372"/>
                    </a:cubicBezTo>
                    <a:lnTo>
                      <a:pt x="17267" y="6334"/>
                    </a:lnTo>
                    <a:cubicBezTo>
                      <a:pt x="16761" y="5215"/>
                      <a:pt x="15962" y="3776"/>
                      <a:pt x="15376" y="2684"/>
                    </a:cubicBezTo>
                    <a:cubicBezTo>
                      <a:pt x="14888" y="1830"/>
                      <a:pt x="13998" y="1311"/>
                      <a:pt x="13034" y="1311"/>
                    </a:cubicBezTo>
                    <a:cubicBezTo>
                      <a:pt x="12944" y="1311"/>
                      <a:pt x="12855" y="1316"/>
                      <a:pt x="12764" y="1325"/>
                    </a:cubicBezTo>
                    <a:lnTo>
                      <a:pt x="11619" y="1432"/>
                    </a:lnTo>
                    <a:cubicBezTo>
                      <a:pt x="11619" y="1432"/>
                      <a:pt x="11032" y="2444"/>
                      <a:pt x="9460" y="2471"/>
                    </a:cubicBezTo>
                    <a:cubicBezTo>
                      <a:pt x="9447" y="2471"/>
                      <a:pt x="9434" y="2471"/>
                      <a:pt x="9421" y="2471"/>
                    </a:cubicBezTo>
                    <a:cubicBezTo>
                      <a:pt x="7896" y="2471"/>
                      <a:pt x="6822" y="925"/>
                      <a:pt x="6822" y="925"/>
                    </a:cubicBezTo>
                    <a:cubicBezTo>
                      <a:pt x="6822" y="925"/>
                      <a:pt x="5741" y="0"/>
                      <a:pt x="45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33">
                <a:extLst>
                  <a:ext uri="{FF2B5EF4-FFF2-40B4-BE49-F238E27FC236}">
                    <a16:creationId xmlns:a16="http://schemas.microsoft.com/office/drawing/2014/main" id="{53C1598F-42DC-97F8-7C74-D0E5DE202B36}"/>
                  </a:ext>
                </a:extLst>
              </p:cNvPr>
              <p:cNvSpPr/>
              <p:nvPr/>
            </p:nvSpPr>
            <p:spPr>
              <a:xfrm>
                <a:off x="6683041" y="1572879"/>
                <a:ext cx="938496" cy="445563"/>
              </a:xfrm>
              <a:custGeom>
                <a:avLst/>
                <a:gdLst/>
                <a:ahLst/>
                <a:cxnLst/>
                <a:rect l="l" t="t" r="r" b="b"/>
                <a:pathLst>
                  <a:path w="20545" h="9754" extrusionOk="0">
                    <a:moveTo>
                      <a:pt x="2532" y="1"/>
                    </a:moveTo>
                    <a:cubicBezTo>
                      <a:pt x="2532" y="1"/>
                      <a:pt x="0" y="7249"/>
                      <a:pt x="3384" y="8101"/>
                    </a:cubicBezTo>
                    <a:cubicBezTo>
                      <a:pt x="6768" y="8954"/>
                      <a:pt x="19159" y="9753"/>
                      <a:pt x="19159" y="9753"/>
                    </a:cubicBezTo>
                    <a:cubicBezTo>
                      <a:pt x="19159" y="9753"/>
                      <a:pt x="20544" y="7888"/>
                      <a:pt x="19105" y="6742"/>
                    </a:cubicBezTo>
                    <a:cubicBezTo>
                      <a:pt x="17640" y="5623"/>
                      <a:pt x="6369" y="3838"/>
                      <a:pt x="6182" y="2985"/>
                    </a:cubicBezTo>
                    <a:cubicBezTo>
                      <a:pt x="5969" y="2133"/>
                      <a:pt x="5916" y="507"/>
                      <a:pt x="5916" y="507"/>
                    </a:cubicBezTo>
                    <a:lnTo>
                      <a:pt x="2532" y="1"/>
                    </a:lnTo>
                    <a:close/>
                  </a:path>
                </a:pathLst>
              </a:custGeom>
              <a:solidFill>
                <a:srgbClr val="D99F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33">
                <a:extLst>
                  <a:ext uri="{FF2B5EF4-FFF2-40B4-BE49-F238E27FC236}">
                    <a16:creationId xmlns:a16="http://schemas.microsoft.com/office/drawing/2014/main" id="{D34CDC8B-F93D-B9A8-13C4-3F9012047AB8}"/>
                  </a:ext>
                </a:extLst>
              </p:cNvPr>
              <p:cNvSpPr/>
              <p:nvPr/>
            </p:nvSpPr>
            <p:spPr>
              <a:xfrm>
                <a:off x="6720773" y="1572879"/>
                <a:ext cx="938496" cy="445563"/>
              </a:xfrm>
              <a:custGeom>
                <a:avLst/>
                <a:gdLst/>
                <a:ahLst/>
                <a:cxnLst/>
                <a:rect l="l" t="t" r="r" b="b"/>
                <a:pathLst>
                  <a:path w="20545" h="9754" extrusionOk="0">
                    <a:moveTo>
                      <a:pt x="18039" y="1"/>
                    </a:moveTo>
                    <a:lnTo>
                      <a:pt x="14655" y="507"/>
                    </a:lnTo>
                    <a:cubicBezTo>
                      <a:pt x="14655" y="507"/>
                      <a:pt x="14576" y="2133"/>
                      <a:pt x="14389" y="2985"/>
                    </a:cubicBezTo>
                    <a:cubicBezTo>
                      <a:pt x="14202" y="3838"/>
                      <a:pt x="2931" y="5623"/>
                      <a:pt x="1466" y="6742"/>
                    </a:cubicBezTo>
                    <a:cubicBezTo>
                      <a:pt x="0" y="7888"/>
                      <a:pt x="1386" y="9753"/>
                      <a:pt x="1386" y="9753"/>
                    </a:cubicBezTo>
                    <a:cubicBezTo>
                      <a:pt x="1386" y="9753"/>
                      <a:pt x="13803" y="8954"/>
                      <a:pt x="17160" y="8101"/>
                    </a:cubicBezTo>
                    <a:cubicBezTo>
                      <a:pt x="20544" y="7249"/>
                      <a:pt x="18040" y="1"/>
                      <a:pt x="18039" y="1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33">
                <a:extLst>
                  <a:ext uri="{FF2B5EF4-FFF2-40B4-BE49-F238E27FC236}">
                    <a16:creationId xmlns:a16="http://schemas.microsoft.com/office/drawing/2014/main" id="{EAE25F2A-F12F-CA47-F1D9-B8876E19058B}"/>
                  </a:ext>
                </a:extLst>
              </p:cNvPr>
              <p:cNvSpPr/>
              <p:nvPr/>
            </p:nvSpPr>
            <p:spPr>
              <a:xfrm>
                <a:off x="7359794" y="539500"/>
                <a:ext cx="189937" cy="258092"/>
              </a:xfrm>
              <a:custGeom>
                <a:avLst/>
                <a:gdLst/>
                <a:ahLst/>
                <a:cxnLst/>
                <a:rect l="l" t="t" r="r" b="b"/>
                <a:pathLst>
                  <a:path w="4158" h="5650" extrusionOk="0">
                    <a:moveTo>
                      <a:pt x="1146" y="1"/>
                    </a:moveTo>
                    <a:lnTo>
                      <a:pt x="1146" y="27"/>
                    </a:lnTo>
                    <a:cubicBezTo>
                      <a:pt x="1572" y="214"/>
                      <a:pt x="1999" y="374"/>
                      <a:pt x="2425" y="560"/>
                    </a:cubicBezTo>
                    <a:cubicBezTo>
                      <a:pt x="2719" y="717"/>
                      <a:pt x="3028" y="874"/>
                      <a:pt x="3319" y="1031"/>
                    </a:cubicBezTo>
                    <a:lnTo>
                      <a:pt x="3319" y="1031"/>
                    </a:lnTo>
                    <a:cubicBezTo>
                      <a:pt x="2860" y="1377"/>
                      <a:pt x="2416" y="1751"/>
                      <a:pt x="1972" y="2106"/>
                    </a:cubicBezTo>
                    <a:lnTo>
                      <a:pt x="320" y="3385"/>
                    </a:lnTo>
                    <a:lnTo>
                      <a:pt x="0" y="3651"/>
                    </a:lnTo>
                    <a:lnTo>
                      <a:pt x="427" y="3651"/>
                    </a:lnTo>
                    <a:cubicBezTo>
                      <a:pt x="883" y="3651"/>
                      <a:pt x="1340" y="3695"/>
                      <a:pt x="1777" y="3781"/>
                    </a:cubicBezTo>
                    <a:lnTo>
                      <a:pt x="1777" y="3781"/>
                    </a:lnTo>
                    <a:cubicBezTo>
                      <a:pt x="1318" y="4448"/>
                      <a:pt x="788" y="5047"/>
                      <a:pt x="187" y="5623"/>
                    </a:cubicBezTo>
                    <a:lnTo>
                      <a:pt x="213" y="5650"/>
                    </a:lnTo>
                    <a:cubicBezTo>
                      <a:pt x="880" y="5090"/>
                      <a:pt x="1492" y="4451"/>
                      <a:pt x="2025" y="3758"/>
                    </a:cubicBezTo>
                    <a:lnTo>
                      <a:pt x="2132" y="3651"/>
                    </a:lnTo>
                    <a:lnTo>
                      <a:pt x="1972" y="3598"/>
                    </a:lnTo>
                    <a:cubicBezTo>
                      <a:pt x="1597" y="3499"/>
                      <a:pt x="1222" y="3430"/>
                      <a:pt x="836" y="3389"/>
                    </a:cubicBezTo>
                    <a:lnTo>
                      <a:pt x="836" y="3389"/>
                    </a:lnTo>
                    <a:lnTo>
                      <a:pt x="2185" y="2425"/>
                    </a:lnTo>
                    <a:cubicBezTo>
                      <a:pt x="2771" y="2026"/>
                      <a:pt x="3331" y="1626"/>
                      <a:pt x="3864" y="1200"/>
                    </a:cubicBezTo>
                    <a:lnTo>
                      <a:pt x="4157" y="960"/>
                    </a:lnTo>
                    <a:lnTo>
                      <a:pt x="3837" y="827"/>
                    </a:lnTo>
                    <a:cubicBezTo>
                      <a:pt x="3411" y="614"/>
                      <a:pt x="2985" y="427"/>
                      <a:pt x="2532" y="267"/>
                    </a:cubicBezTo>
                    <a:cubicBezTo>
                      <a:pt x="2079" y="134"/>
                      <a:pt x="1626" y="27"/>
                      <a:pt x="114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4991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43"/>
          <p:cNvSpPr txBox="1">
            <a:spLocks noGrp="1"/>
          </p:cNvSpPr>
          <p:nvPr>
            <p:ph type="title"/>
          </p:nvPr>
        </p:nvSpPr>
        <p:spPr>
          <a:xfrm>
            <a:off x="1301968" y="913435"/>
            <a:ext cx="6500100" cy="17721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/>
              <a:t>Почему возникают конфликты?</a:t>
            </a:r>
            <a:br>
              <a:rPr lang="ru-RU" sz="3000" dirty="0"/>
            </a:br>
            <a:r>
              <a:rPr lang="ru-RU" sz="2000" dirty="0"/>
              <a:t>3 минуты – ознакомиться с материалом</a:t>
            </a:r>
            <a:br>
              <a:rPr lang="ru-RU" sz="2000" dirty="0"/>
            </a:br>
            <a:r>
              <a:rPr lang="ru-RU" sz="2000" dirty="0"/>
              <a:t>8 минут – обсудить материал и составить схему</a:t>
            </a:r>
            <a:br>
              <a:rPr lang="ru-RU" sz="2000" dirty="0"/>
            </a:br>
            <a:r>
              <a:rPr lang="ru-RU" sz="2000" dirty="0"/>
              <a:t>3 минуты – обсудить с другими группами</a:t>
            </a:r>
            <a:endParaRPr sz="2000" dirty="0"/>
          </a:p>
        </p:txBody>
      </p:sp>
      <p:cxnSp>
        <p:nvCxnSpPr>
          <p:cNvPr id="709" name="Google Shape;709;p43"/>
          <p:cNvCxnSpPr/>
          <p:nvPr/>
        </p:nvCxnSpPr>
        <p:spPr>
          <a:xfrm rot="10800000">
            <a:off x="1101475" y="1413175"/>
            <a:ext cx="0" cy="1035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0" name="Google Shape;710;p43"/>
          <p:cNvCxnSpPr/>
          <p:nvPr/>
        </p:nvCxnSpPr>
        <p:spPr>
          <a:xfrm rot="10800000">
            <a:off x="8042525" y="1413175"/>
            <a:ext cx="0" cy="1035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1" name="Google Shape;711;p43"/>
          <p:cNvGrpSpPr/>
          <p:nvPr/>
        </p:nvGrpSpPr>
        <p:grpSpPr>
          <a:xfrm>
            <a:off x="3504682" y="2559872"/>
            <a:ext cx="2134630" cy="4276295"/>
            <a:chOff x="3779400" y="2572475"/>
            <a:chExt cx="1585200" cy="3175624"/>
          </a:xfrm>
        </p:grpSpPr>
        <p:sp>
          <p:nvSpPr>
            <p:cNvPr id="712" name="Google Shape;712;p43"/>
            <p:cNvSpPr/>
            <p:nvPr/>
          </p:nvSpPr>
          <p:spPr>
            <a:xfrm>
              <a:off x="3779400" y="2870650"/>
              <a:ext cx="1585200" cy="1572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713" name="Google Shape;713;p43"/>
            <p:cNvSpPr/>
            <p:nvPr/>
          </p:nvSpPr>
          <p:spPr>
            <a:xfrm>
              <a:off x="4795450" y="5564308"/>
              <a:ext cx="317798" cy="179947"/>
            </a:xfrm>
            <a:custGeom>
              <a:avLst/>
              <a:gdLst/>
              <a:ahLst/>
              <a:cxnLst/>
              <a:rect l="l" t="t" r="r" b="b"/>
              <a:pathLst>
                <a:path w="8848" h="5010" extrusionOk="0">
                  <a:moveTo>
                    <a:pt x="1" y="0"/>
                  </a:moveTo>
                  <a:lnTo>
                    <a:pt x="1146" y="5009"/>
                  </a:lnTo>
                  <a:lnTo>
                    <a:pt x="8847" y="5009"/>
                  </a:lnTo>
                  <a:lnTo>
                    <a:pt x="8847" y="4423"/>
                  </a:lnTo>
                  <a:lnTo>
                    <a:pt x="4477" y="1865"/>
                  </a:lnTo>
                  <a:lnTo>
                    <a:pt x="3944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3"/>
            <p:cNvSpPr/>
            <p:nvPr/>
          </p:nvSpPr>
          <p:spPr>
            <a:xfrm>
              <a:off x="4795450" y="5564308"/>
              <a:ext cx="160839" cy="67022"/>
            </a:xfrm>
            <a:custGeom>
              <a:avLst/>
              <a:gdLst/>
              <a:ahLst/>
              <a:cxnLst/>
              <a:rect l="l" t="t" r="r" b="b"/>
              <a:pathLst>
                <a:path w="4478" h="1866" extrusionOk="0">
                  <a:moveTo>
                    <a:pt x="1" y="0"/>
                  </a:moveTo>
                  <a:cubicBezTo>
                    <a:pt x="1" y="0"/>
                    <a:pt x="4211" y="1705"/>
                    <a:pt x="4477" y="1865"/>
                  </a:cubicBezTo>
                  <a:lnTo>
                    <a:pt x="3944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3"/>
            <p:cNvSpPr/>
            <p:nvPr/>
          </p:nvSpPr>
          <p:spPr>
            <a:xfrm>
              <a:off x="4813625" y="5629356"/>
              <a:ext cx="301527" cy="114900"/>
            </a:xfrm>
            <a:custGeom>
              <a:avLst/>
              <a:gdLst/>
              <a:ahLst/>
              <a:cxnLst/>
              <a:rect l="l" t="t" r="r" b="b"/>
              <a:pathLst>
                <a:path w="8395" h="3199" extrusionOk="0">
                  <a:moveTo>
                    <a:pt x="1" y="1"/>
                  </a:moveTo>
                  <a:lnTo>
                    <a:pt x="694" y="3198"/>
                  </a:lnTo>
                  <a:lnTo>
                    <a:pt x="8394" y="3198"/>
                  </a:lnTo>
                  <a:lnTo>
                    <a:pt x="8394" y="2612"/>
                  </a:lnTo>
                  <a:lnTo>
                    <a:pt x="4024" y="54"/>
                  </a:lnTo>
                  <a:lnTo>
                    <a:pt x="2719" y="1440"/>
                  </a:lnTo>
                  <a:cubicBezTo>
                    <a:pt x="2539" y="1633"/>
                    <a:pt x="2310" y="1733"/>
                    <a:pt x="2082" y="1733"/>
                  </a:cubicBezTo>
                  <a:cubicBezTo>
                    <a:pt x="1870" y="1733"/>
                    <a:pt x="1660" y="1646"/>
                    <a:pt x="1493" y="146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3"/>
            <p:cNvSpPr/>
            <p:nvPr/>
          </p:nvSpPr>
          <p:spPr>
            <a:xfrm>
              <a:off x="4036503" y="5561434"/>
              <a:ext cx="309178" cy="180916"/>
            </a:xfrm>
            <a:custGeom>
              <a:avLst/>
              <a:gdLst/>
              <a:ahLst/>
              <a:cxnLst/>
              <a:rect l="l" t="t" r="r" b="b"/>
              <a:pathLst>
                <a:path w="8608" h="5037" extrusionOk="0">
                  <a:moveTo>
                    <a:pt x="8607" y="0"/>
                  </a:moveTo>
                  <a:lnTo>
                    <a:pt x="4477" y="107"/>
                  </a:lnTo>
                  <a:lnTo>
                    <a:pt x="4397" y="1892"/>
                  </a:lnTo>
                  <a:lnTo>
                    <a:pt x="0" y="4423"/>
                  </a:lnTo>
                  <a:lnTo>
                    <a:pt x="0" y="5036"/>
                  </a:lnTo>
                  <a:lnTo>
                    <a:pt x="7701" y="5036"/>
                  </a:lnTo>
                  <a:lnTo>
                    <a:pt x="8607" y="0"/>
                  </a:ln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3"/>
            <p:cNvSpPr/>
            <p:nvPr/>
          </p:nvSpPr>
          <p:spPr>
            <a:xfrm>
              <a:off x="4194434" y="5561434"/>
              <a:ext cx="151249" cy="67956"/>
            </a:xfrm>
            <a:custGeom>
              <a:avLst/>
              <a:gdLst/>
              <a:ahLst/>
              <a:cxnLst/>
              <a:rect l="l" t="t" r="r" b="b"/>
              <a:pathLst>
                <a:path w="4211" h="1892" extrusionOk="0">
                  <a:moveTo>
                    <a:pt x="4210" y="0"/>
                  </a:moveTo>
                  <a:lnTo>
                    <a:pt x="80" y="107"/>
                  </a:lnTo>
                  <a:lnTo>
                    <a:pt x="0" y="1892"/>
                  </a:lnTo>
                  <a:lnTo>
                    <a:pt x="0" y="1892"/>
                  </a:lnTo>
                  <a:lnTo>
                    <a:pt x="4210" y="0"/>
                  </a:ln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3"/>
            <p:cNvSpPr/>
            <p:nvPr/>
          </p:nvSpPr>
          <p:spPr>
            <a:xfrm>
              <a:off x="4033629" y="5627453"/>
              <a:ext cx="296714" cy="114900"/>
            </a:xfrm>
            <a:custGeom>
              <a:avLst/>
              <a:gdLst/>
              <a:ahLst/>
              <a:cxnLst/>
              <a:rect l="l" t="t" r="r" b="b"/>
              <a:pathLst>
                <a:path w="8261" h="3199" extrusionOk="0">
                  <a:moveTo>
                    <a:pt x="8261" y="1"/>
                  </a:moveTo>
                  <a:lnTo>
                    <a:pt x="6928" y="1466"/>
                  </a:lnTo>
                  <a:cubicBezTo>
                    <a:pt x="6761" y="1646"/>
                    <a:pt x="6545" y="1733"/>
                    <a:pt x="6329" y="1733"/>
                  </a:cubicBezTo>
                  <a:cubicBezTo>
                    <a:pt x="6098" y="1733"/>
                    <a:pt x="5868" y="1633"/>
                    <a:pt x="5703" y="1440"/>
                  </a:cubicBezTo>
                  <a:lnTo>
                    <a:pt x="4397" y="54"/>
                  </a:lnTo>
                  <a:lnTo>
                    <a:pt x="1" y="2585"/>
                  </a:lnTo>
                  <a:lnTo>
                    <a:pt x="1" y="3198"/>
                  </a:lnTo>
                  <a:lnTo>
                    <a:pt x="7701" y="3198"/>
                  </a:lnTo>
                  <a:lnTo>
                    <a:pt x="826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3"/>
            <p:cNvSpPr/>
            <p:nvPr/>
          </p:nvSpPr>
          <p:spPr>
            <a:xfrm>
              <a:off x="4028852" y="5611181"/>
              <a:ext cx="309142" cy="136918"/>
            </a:xfrm>
            <a:custGeom>
              <a:avLst/>
              <a:gdLst/>
              <a:ahLst/>
              <a:cxnLst/>
              <a:rect l="l" t="t" r="r" b="b"/>
              <a:pathLst>
                <a:path w="8607" h="3812" extrusionOk="0">
                  <a:moveTo>
                    <a:pt x="4496" y="691"/>
                  </a:moveTo>
                  <a:lnTo>
                    <a:pt x="5729" y="1999"/>
                  </a:lnTo>
                  <a:cubicBezTo>
                    <a:pt x="5916" y="2212"/>
                    <a:pt x="6182" y="2319"/>
                    <a:pt x="6449" y="2319"/>
                  </a:cubicBezTo>
                  <a:cubicBezTo>
                    <a:pt x="6715" y="2319"/>
                    <a:pt x="6955" y="2212"/>
                    <a:pt x="7168" y="2026"/>
                  </a:cubicBezTo>
                  <a:lnTo>
                    <a:pt x="8181" y="907"/>
                  </a:lnTo>
                  <a:lnTo>
                    <a:pt x="7728" y="3518"/>
                  </a:lnTo>
                  <a:lnTo>
                    <a:pt x="293" y="3518"/>
                  </a:lnTo>
                  <a:lnTo>
                    <a:pt x="293" y="3145"/>
                  </a:lnTo>
                  <a:lnTo>
                    <a:pt x="4496" y="691"/>
                  </a:lnTo>
                  <a:close/>
                  <a:moveTo>
                    <a:pt x="8607" y="1"/>
                  </a:moveTo>
                  <a:lnTo>
                    <a:pt x="6955" y="1839"/>
                  </a:lnTo>
                  <a:cubicBezTo>
                    <a:pt x="6822" y="1972"/>
                    <a:pt x="6635" y="2052"/>
                    <a:pt x="6449" y="2052"/>
                  </a:cubicBezTo>
                  <a:cubicBezTo>
                    <a:pt x="6262" y="2052"/>
                    <a:pt x="6076" y="1972"/>
                    <a:pt x="5916" y="1813"/>
                  </a:cubicBezTo>
                  <a:lnTo>
                    <a:pt x="4557" y="320"/>
                  </a:lnTo>
                  <a:lnTo>
                    <a:pt x="4450" y="374"/>
                  </a:lnTo>
                  <a:lnTo>
                    <a:pt x="0" y="2958"/>
                  </a:lnTo>
                  <a:lnTo>
                    <a:pt x="0" y="3811"/>
                  </a:lnTo>
                  <a:lnTo>
                    <a:pt x="7967" y="3811"/>
                  </a:lnTo>
                  <a:lnTo>
                    <a:pt x="8607" y="1"/>
                  </a:lnTo>
                  <a:close/>
                </a:path>
              </a:pathLst>
            </a:custGeom>
            <a:solidFill>
              <a:srgbClr val="0F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3"/>
            <p:cNvSpPr/>
            <p:nvPr/>
          </p:nvSpPr>
          <p:spPr>
            <a:xfrm>
              <a:off x="4135062" y="3890361"/>
              <a:ext cx="854693" cy="1680616"/>
            </a:xfrm>
            <a:custGeom>
              <a:avLst/>
              <a:gdLst/>
              <a:ahLst/>
              <a:cxnLst/>
              <a:rect l="l" t="t" r="r" b="b"/>
              <a:pathLst>
                <a:path w="23796" h="46791" extrusionOk="0">
                  <a:moveTo>
                    <a:pt x="5090" y="1"/>
                  </a:moveTo>
                  <a:cubicBezTo>
                    <a:pt x="1" y="18999"/>
                    <a:pt x="1360" y="46711"/>
                    <a:pt x="1360" y="46711"/>
                  </a:cubicBezTo>
                  <a:lnTo>
                    <a:pt x="6449" y="46791"/>
                  </a:lnTo>
                  <a:lnTo>
                    <a:pt x="9514" y="18360"/>
                  </a:lnTo>
                  <a:cubicBezTo>
                    <a:pt x="9713" y="17787"/>
                    <a:pt x="10133" y="17500"/>
                    <a:pt x="10549" y="17500"/>
                  </a:cubicBezTo>
                  <a:cubicBezTo>
                    <a:pt x="10966" y="17500"/>
                    <a:pt x="11379" y="17787"/>
                    <a:pt x="11565" y="18360"/>
                  </a:cubicBezTo>
                  <a:lnTo>
                    <a:pt x="18387" y="46631"/>
                  </a:lnTo>
                  <a:lnTo>
                    <a:pt x="23796" y="46737"/>
                  </a:lnTo>
                  <a:lnTo>
                    <a:pt x="17934" y="1839"/>
                  </a:lnTo>
                  <a:lnTo>
                    <a:pt x="509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3"/>
            <p:cNvSpPr/>
            <p:nvPr/>
          </p:nvSpPr>
          <p:spPr>
            <a:xfrm>
              <a:off x="4270975" y="3963096"/>
              <a:ext cx="27800" cy="36420"/>
            </a:xfrm>
            <a:custGeom>
              <a:avLst/>
              <a:gdLst/>
              <a:ahLst/>
              <a:cxnLst/>
              <a:rect l="l" t="t" r="r" b="b"/>
              <a:pathLst>
                <a:path w="774" h="1014" extrusionOk="0">
                  <a:moveTo>
                    <a:pt x="1" y="1"/>
                  </a:moveTo>
                  <a:cubicBezTo>
                    <a:pt x="1" y="1"/>
                    <a:pt x="81" y="427"/>
                    <a:pt x="560" y="1013"/>
                  </a:cubicBezTo>
                  <a:cubicBezTo>
                    <a:pt x="614" y="693"/>
                    <a:pt x="693" y="374"/>
                    <a:pt x="773" y="8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8DC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3"/>
            <p:cNvSpPr/>
            <p:nvPr/>
          </p:nvSpPr>
          <p:spPr>
            <a:xfrm>
              <a:off x="4786830" y="4014783"/>
              <a:ext cx="9626" cy="20150"/>
            </a:xfrm>
            <a:custGeom>
              <a:avLst/>
              <a:gdLst/>
              <a:ahLst/>
              <a:cxnLst/>
              <a:rect l="l" t="t" r="r" b="b"/>
              <a:pathLst>
                <a:path w="268" h="561" extrusionOk="0">
                  <a:moveTo>
                    <a:pt x="1" y="1"/>
                  </a:moveTo>
                  <a:lnTo>
                    <a:pt x="81" y="560"/>
                  </a:lnTo>
                  <a:cubicBezTo>
                    <a:pt x="241" y="267"/>
                    <a:pt x="267" y="27"/>
                    <a:pt x="267" y="2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FD2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3"/>
            <p:cNvSpPr/>
            <p:nvPr/>
          </p:nvSpPr>
          <p:spPr>
            <a:xfrm>
              <a:off x="4291090" y="3965970"/>
              <a:ext cx="498643" cy="141695"/>
            </a:xfrm>
            <a:custGeom>
              <a:avLst/>
              <a:gdLst/>
              <a:ahLst/>
              <a:cxnLst/>
              <a:rect l="l" t="t" r="r" b="b"/>
              <a:pathLst>
                <a:path w="13883" h="3945" extrusionOk="0">
                  <a:moveTo>
                    <a:pt x="213" y="1"/>
                  </a:moveTo>
                  <a:cubicBezTo>
                    <a:pt x="133" y="294"/>
                    <a:pt x="54" y="613"/>
                    <a:pt x="0" y="933"/>
                  </a:cubicBezTo>
                  <a:cubicBezTo>
                    <a:pt x="746" y="1919"/>
                    <a:pt x="2558" y="3305"/>
                    <a:pt x="6822" y="3811"/>
                  </a:cubicBezTo>
                  <a:cubicBezTo>
                    <a:pt x="7594" y="3891"/>
                    <a:pt x="8260" y="3944"/>
                    <a:pt x="8873" y="3944"/>
                  </a:cubicBezTo>
                  <a:cubicBezTo>
                    <a:pt x="12311" y="3944"/>
                    <a:pt x="13483" y="2665"/>
                    <a:pt x="13883" y="1919"/>
                  </a:cubicBezTo>
                  <a:lnTo>
                    <a:pt x="13803" y="1360"/>
                  </a:lnTo>
                  <a:lnTo>
                    <a:pt x="21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3"/>
            <p:cNvSpPr/>
            <p:nvPr/>
          </p:nvSpPr>
          <p:spPr>
            <a:xfrm>
              <a:off x="4251831" y="3928651"/>
              <a:ext cx="219205" cy="272793"/>
            </a:xfrm>
            <a:custGeom>
              <a:avLst/>
              <a:gdLst/>
              <a:ahLst/>
              <a:cxnLst/>
              <a:rect l="l" t="t" r="r" b="b"/>
              <a:pathLst>
                <a:path w="6103" h="7595" extrusionOk="0">
                  <a:moveTo>
                    <a:pt x="5916" y="0"/>
                  </a:moveTo>
                  <a:lnTo>
                    <a:pt x="4424" y="4957"/>
                  </a:lnTo>
                  <a:cubicBezTo>
                    <a:pt x="3998" y="6395"/>
                    <a:pt x="2612" y="7381"/>
                    <a:pt x="1040" y="7381"/>
                  </a:cubicBezTo>
                  <a:lnTo>
                    <a:pt x="1" y="7381"/>
                  </a:lnTo>
                  <a:lnTo>
                    <a:pt x="1" y="7594"/>
                  </a:lnTo>
                  <a:lnTo>
                    <a:pt x="960" y="7568"/>
                  </a:lnTo>
                  <a:lnTo>
                    <a:pt x="1040" y="7568"/>
                  </a:lnTo>
                  <a:cubicBezTo>
                    <a:pt x="2692" y="7568"/>
                    <a:pt x="4158" y="6529"/>
                    <a:pt x="4611" y="5010"/>
                  </a:cubicBezTo>
                  <a:lnTo>
                    <a:pt x="6103" y="54"/>
                  </a:lnTo>
                  <a:lnTo>
                    <a:pt x="59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3"/>
            <p:cNvSpPr/>
            <p:nvPr/>
          </p:nvSpPr>
          <p:spPr>
            <a:xfrm>
              <a:off x="4678681" y="3923873"/>
              <a:ext cx="140725" cy="334033"/>
            </a:xfrm>
            <a:custGeom>
              <a:avLst/>
              <a:gdLst/>
              <a:ahLst/>
              <a:cxnLst/>
              <a:rect l="l" t="t" r="r" b="b"/>
              <a:pathLst>
                <a:path w="3918" h="9300" extrusionOk="0">
                  <a:moveTo>
                    <a:pt x="454" y="0"/>
                  </a:moveTo>
                  <a:lnTo>
                    <a:pt x="27" y="5143"/>
                  </a:lnTo>
                  <a:cubicBezTo>
                    <a:pt x="1" y="5249"/>
                    <a:pt x="1" y="5356"/>
                    <a:pt x="1" y="5436"/>
                  </a:cubicBezTo>
                  <a:cubicBezTo>
                    <a:pt x="1" y="6928"/>
                    <a:pt x="933" y="8260"/>
                    <a:pt x="2372" y="8767"/>
                  </a:cubicBezTo>
                  <a:lnTo>
                    <a:pt x="3838" y="9300"/>
                  </a:lnTo>
                  <a:lnTo>
                    <a:pt x="3918" y="9086"/>
                  </a:lnTo>
                  <a:lnTo>
                    <a:pt x="2426" y="8580"/>
                  </a:lnTo>
                  <a:cubicBezTo>
                    <a:pt x="1093" y="8100"/>
                    <a:pt x="214" y="6848"/>
                    <a:pt x="214" y="5436"/>
                  </a:cubicBezTo>
                  <a:cubicBezTo>
                    <a:pt x="214" y="5356"/>
                    <a:pt x="214" y="5249"/>
                    <a:pt x="214" y="5169"/>
                  </a:cubicBezTo>
                  <a:lnTo>
                    <a:pt x="640" y="2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3"/>
            <p:cNvSpPr/>
            <p:nvPr/>
          </p:nvSpPr>
          <p:spPr>
            <a:xfrm>
              <a:off x="4183874" y="5504935"/>
              <a:ext cx="191476" cy="6752"/>
            </a:xfrm>
            <a:custGeom>
              <a:avLst/>
              <a:gdLst/>
              <a:ahLst/>
              <a:cxnLst/>
              <a:rect l="l" t="t" r="r" b="b"/>
              <a:pathLst>
                <a:path w="5331" h="188" extrusionOk="0">
                  <a:moveTo>
                    <a:pt x="1" y="1"/>
                  </a:moveTo>
                  <a:lnTo>
                    <a:pt x="1" y="188"/>
                  </a:lnTo>
                  <a:lnTo>
                    <a:pt x="5330" y="188"/>
                  </a:lnTo>
                  <a:lnTo>
                    <a:pt x="53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3"/>
            <p:cNvSpPr/>
            <p:nvPr/>
          </p:nvSpPr>
          <p:spPr>
            <a:xfrm>
              <a:off x="4782053" y="5504935"/>
              <a:ext cx="197187" cy="6752"/>
            </a:xfrm>
            <a:custGeom>
              <a:avLst/>
              <a:gdLst/>
              <a:ahLst/>
              <a:cxnLst/>
              <a:rect l="l" t="t" r="r" b="b"/>
              <a:pathLst>
                <a:path w="5490" h="188" extrusionOk="0">
                  <a:moveTo>
                    <a:pt x="1" y="1"/>
                  </a:moveTo>
                  <a:lnTo>
                    <a:pt x="1" y="188"/>
                  </a:lnTo>
                  <a:lnTo>
                    <a:pt x="5490" y="188"/>
                  </a:lnTo>
                  <a:lnTo>
                    <a:pt x="54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3"/>
            <p:cNvSpPr/>
            <p:nvPr/>
          </p:nvSpPr>
          <p:spPr>
            <a:xfrm>
              <a:off x="4087219" y="3125261"/>
              <a:ext cx="899662" cy="911550"/>
            </a:xfrm>
            <a:custGeom>
              <a:avLst/>
              <a:gdLst/>
              <a:ahLst/>
              <a:cxnLst/>
              <a:rect l="l" t="t" r="r" b="b"/>
              <a:pathLst>
                <a:path w="25048" h="25379" extrusionOk="0">
                  <a:moveTo>
                    <a:pt x="154" y="11122"/>
                  </a:moveTo>
                  <a:cubicBezTo>
                    <a:pt x="55" y="11122"/>
                    <a:pt x="1" y="11123"/>
                    <a:pt x="1" y="11123"/>
                  </a:cubicBezTo>
                  <a:cubicBezTo>
                    <a:pt x="28" y="11144"/>
                    <a:pt x="55" y="11154"/>
                    <a:pt x="80" y="11154"/>
                  </a:cubicBezTo>
                  <a:cubicBezTo>
                    <a:pt x="106" y="11154"/>
                    <a:pt x="130" y="11143"/>
                    <a:pt x="154" y="11122"/>
                  </a:cubicBezTo>
                  <a:close/>
                  <a:moveTo>
                    <a:pt x="11105" y="1"/>
                  </a:moveTo>
                  <a:cubicBezTo>
                    <a:pt x="10249" y="1"/>
                    <a:pt x="9400" y="4"/>
                    <a:pt x="8581" y="12"/>
                  </a:cubicBezTo>
                  <a:cubicBezTo>
                    <a:pt x="5063" y="12"/>
                    <a:pt x="1946" y="225"/>
                    <a:pt x="1173" y="3635"/>
                  </a:cubicBezTo>
                  <a:cubicBezTo>
                    <a:pt x="590" y="6113"/>
                    <a:pt x="627" y="10695"/>
                    <a:pt x="154" y="11122"/>
                  </a:cubicBezTo>
                  <a:lnTo>
                    <a:pt x="154" y="11122"/>
                  </a:lnTo>
                  <a:cubicBezTo>
                    <a:pt x="451" y="11119"/>
                    <a:pt x="1147" y="11114"/>
                    <a:pt x="1942" y="11114"/>
                  </a:cubicBezTo>
                  <a:cubicBezTo>
                    <a:pt x="3531" y="11114"/>
                    <a:pt x="5516" y="11134"/>
                    <a:pt x="5516" y="11229"/>
                  </a:cubicBezTo>
                  <a:cubicBezTo>
                    <a:pt x="5436" y="14294"/>
                    <a:pt x="5676" y="25378"/>
                    <a:pt x="5676" y="25378"/>
                  </a:cubicBezTo>
                  <a:lnTo>
                    <a:pt x="19852" y="25245"/>
                  </a:lnTo>
                  <a:lnTo>
                    <a:pt x="20145" y="10217"/>
                  </a:lnTo>
                  <a:lnTo>
                    <a:pt x="24941" y="10643"/>
                  </a:lnTo>
                  <a:cubicBezTo>
                    <a:pt x="24835" y="10324"/>
                    <a:pt x="25048" y="4994"/>
                    <a:pt x="24115" y="2596"/>
                  </a:cubicBezTo>
                  <a:cubicBezTo>
                    <a:pt x="23177" y="183"/>
                    <a:pt x="21040" y="37"/>
                    <a:pt x="18552" y="37"/>
                  </a:cubicBezTo>
                  <a:cubicBezTo>
                    <a:pt x="18208" y="37"/>
                    <a:pt x="17858" y="40"/>
                    <a:pt x="17504" y="40"/>
                  </a:cubicBezTo>
                  <a:cubicBezTo>
                    <a:pt x="17364" y="40"/>
                    <a:pt x="17222" y="39"/>
                    <a:pt x="17081" y="38"/>
                  </a:cubicBezTo>
                  <a:cubicBezTo>
                    <a:pt x="15272" y="19"/>
                    <a:pt x="13170" y="1"/>
                    <a:pt x="111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3"/>
            <p:cNvSpPr/>
            <p:nvPr/>
          </p:nvSpPr>
          <p:spPr>
            <a:xfrm>
              <a:off x="4072852" y="3515584"/>
              <a:ext cx="872867" cy="434530"/>
            </a:xfrm>
            <a:custGeom>
              <a:avLst/>
              <a:gdLst/>
              <a:ahLst/>
              <a:cxnLst/>
              <a:rect l="l" t="t" r="r" b="b"/>
              <a:pathLst>
                <a:path w="24302" h="12098" extrusionOk="0">
                  <a:moveTo>
                    <a:pt x="6583" y="0"/>
                  </a:moveTo>
                  <a:lnTo>
                    <a:pt x="907" y="293"/>
                  </a:lnTo>
                  <a:cubicBezTo>
                    <a:pt x="907" y="293"/>
                    <a:pt x="1" y="10925"/>
                    <a:pt x="2586" y="11884"/>
                  </a:cubicBezTo>
                  <a:cubicBezTo>
                    <a:pt x="2990" y="12035"/>
                    <a:pt x="3730" y="12098"/>
                    <a:pt x="4689" y="12098"/>
                  </a:cubicBezTo>
                  <a:cubicBezTo>
                    <a:pt x="9860" y="12098"/>
                    <a:pt x="21424" y="10259"/>
                    <a:pt x="21424" y="10259"/>
                  </a:cubicBezTo>
                  <a:cubicBezTo>
                    <a:pt x="21424" y="10259"/>
                    <a:pt x="24302" y="7461"/>
                    <a:pt x="20758" y="5463"/>
                  </a:cubicBezTo>
                  <a:cubicBezTo>
                    <a:pt x="18284" y="4086"/>
                    <a:pt x="12641" y="3878"/>
                    <a:pt x="9460" y="3878"/>
                  </a:cubicBezTo>
                  <a:cubicBezTo>
                    <a:pt x="8084" y="3878"/>
                    <a:pt x="7169" y="3917"/>
                    <a:pt x="7169" y="3917"/>
                  </a:cubicBezTo>
                  <a:lnTo>
                    <a:pt x="6583" y="0"/>
                  </a:lnTo>
                  <a:close/>
                </a:path>
              </a:pathLst>
            </a:custGeom>
            <a:solidFill>
              <a:srgbClr val="8E43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3"/>
            <p:cNvSpPr/>
            <p:nvPr/>
          </p:nvSpPr>
          <p:spPr>
            <a:xfrm>
              <a:off x="4120730" y="3489723"/>
              <a:ext cx="872867" cy="434566"/>
            </a:xfrm>
            <a:custGeom>
              <a:avLst/>
              <a:gdLst/>
              <a:ahLst/>
              <a:cxnLst/>
              <a:rect l="l" t="t" r="r" b="b"/>
              <a:pathLst>
                <a:path w="24302" h="12099" extrusionOk="0">
                  <a:moveTo>
                    <a:pt x="17720" y="1"/>
                  </a:moveTo>
                  <a:lnTo>
                    <a:pt x="17134" y="3891"/>
                  </a:lnTo>
                  <a:cubicBezTo>
                    <a:pt x="17134" y="3891"/>
                    <a:pt x="16235" y="3853"/>
                    <a:pt x="14881" y="3853"/>
                  </a:cubicBezTo>
                  <a:cubicBezTo>
                    <a:pt x="11707" y="3853"/>
                    <a:pt x="6028" y="4063"/>
                    <a:pt x="3544" y="5463"/>
                  </a:cubicBezTo>
                  <a:cubicBezTo>
                    <a:pt x="0" y="7435"/>
                    <a:pt x="2878" y="10260"/>
                    <a:pt x="2878" y="10260"/>
                  </a:cubicBezTo>
                  <a:cubicBezTo>
                    <a:pt x="2878" y="10260"/>
                    <a:pt x="14442" y="12098"/>
                    <a:pt x="19613" y="12098"/>
                  </a:cubicBezTo>
                  <a:cubicBezTo>
                    <a:pt x="20573" y="12098"/>
                    <a:pt x="21312" y="12035"/>
                    <a:pt x="21717" y="11885"/>
                  </a:cubicBezTo>
                  <a:cubicBezTo>
                    <a:pt x="24301" y="10926"/>
                    <a:pt x="23422" y="294"/>
                    <a:pt x="23422" y="294"/>
                  </a:cubicBezTo>
                  <a:lnTo>
                    <a:pt x="17720" y="1"/>
                  </a:ln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3"/>
            <p:cNvSpPr/>
            <p:nvPr/>
          </p:nvSpPr>
          <p:spPr>
            <a:xfrm>
              <a:off x="4458575" y="3009855"/>
              <a:ext cx="201964" cy="237918"/>
            </a:xfrm>
            <a:custGeom>
              <a:avLst/>
              <a:gdLst/>
              <a:ahLst/>
              <a:cxnLst/>
              <a:rect l="l" t="t" r="r" b="b"/>
              <a:pathLst>
                <a:path w="5623" h="6624" extrusionOk="0">
                  <a:moveTo>
                    <a:pt x="1013" y="0"/>
                  </a:moveTo>
                  <a:lnTo>
                    <a:pt x="0" y="5143"/>
                  </a:lnTo>
                  <a:cubicBezTo>
                    <a:pt x="1041" y="6257"/>
                    <a:pt x="2029" y="6623"/>
                    <a:pt x="2878" y="6623"/>
                  </a:cubicBezTo>
                  <a:cubicBezTo>
                    <a:pt x="4506" y="6623"/>
                    <a:pt x="5623" y="5276"/>
                    <a:pt x="5623" y="5276"/>
                  </a:cubicBezTo>
                  <a:lnTo>
                    <a:pt x="5196" y="54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43"/>
            <p:cNvSpPr/>
            <p:nvPr/>
          </p:nvSpPr>
          <p:spPr>
            <a:xfrm>
              <a:off x="4494924" y="3006012"/>
              <a:ext cx="156995" cy="138426"/>
            </a:xfrm>
            <a:custGeom>
              <a:avLst/>
              <a:gdLst/>
              <a:ahLst/>
              <a:cxnLst/>
              <a:rect l="l" t="t" r="r" b="b"/>
              <a:pathLst>
                <a:path w="4371" h="3854" extrusionOk="0">
                  <a:moveTo>
                    <a:pt x="267" y="1"/>
                  </a:moveTo>
                  <a:lnTo>
                    <a:pt x="1" y="107"/>
                  </a:lnTo>
                  <a:cubicBezTo>
                    <a:pt x="1" y="107"/>
                    <a:pt x="2457" y="3853"/>
                    <a:pt x="4185" y="3853"/>
                  </a:cubicBezTo>
                  <a:cubicBezTo>
                    <a:pt x="4248" y="3853"/>
                    <a:pt x="4310" y="3848"/>
                    <a:pt x="4371" y="3838"/>
                  </a:cubicBezTo>
                  <a:lnTo>
                    <a:pt x="4184" y="161"/>
                  </a:lnTo>
                  <a:lnTo>
                    <a:pt x="2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43"/>
            <p:cNvSpPr/>
            <p:nvPr/>
          </p:nvSpPr>
          <p:spPr>
            <a:xfrm>
              <a:off x="4441335" y="2698334"/>
              <a:ext cx="285257" cy="285724"/>
            </a:xfrm>
            <a:custGeom>
              <a:avLst/>
              <a:gdLst/>
              <a:ahLst/>
              <a:cxnLst/>
              <a:rect l="l" t="t" r="r" b="b"/>
              <a:pathLst>
                <a:path w="7942" h="7955" extrusionOk="0">
                  <a:moveTo>
                    <a:pt x="5923" y="407"/>
                  </a:moveTo>
                  <a:cubicBezTo>
                    <a:pt x="6149" y="407"/>
                    <a:pt x="6396" y="493"/>
                    <a:pt x="6662" y="706"/>
                  </a:cubicBezTo>
                  <a:cubicBezTo>
                    <a:pt x="7035" y="973"/>
                    <a:pt x="7168" y="1373"/>
                    <a:pt x="7142" y="1799"/>
                  </a:cubicBezTo>
                  <a:cubicBezTo>
                    <a:pt x="7000" y="1113"/>
                    <a:pt x="6563" y="573"/>
                    <a:pt x="5777" y="573"/>
                  </a:cubicBezTo>
                  <a:cubicBezTo>
                    <a:pt x="5678" y="573"/>
                    <a:pt x="5573" y="582"/>
                    <a:pt x="5463" y="600"/>
                  </a:cubicBezTo>
                  <a:cubicBezTo>
                    <a:pt x="5410" y="600"/>
                    <a:pt x="5356" y="626"/>
                    <a:pt x="5303" y="626"/>
                  </a:cubicBezTo>
                  <a:cubicBezTo>
                    <a:pt x="5490" y="493"/>
                    <a:pt x="5696" y="407"/>
                    <a:pt x="5923" y="407"/>
                  </a:cubicBezTo>
                  <a:close/>
                  <a:moveTo>
                    <a:pt x="1173" y="7368"/>
                  </a:moveTo>
                  <a:lnTo>
                    <a:pt x="1173" y="7368"/>
                  </a:lnTo>
                  <a:cubicBezTo>
                    <a:pt x="1280" y="7421"/>
                    <a:pt x="1466" y="7501"/>
                    <a:pt x="1653" y="7661"/>
                  </a:cubicBezTo>
                  <a:lnTo>
                    <a:pt x="1413" y="7528"/>
                  </a:lnTo>
                  <a:lnTo>
                    <a:pt x="1173" y="7368"/>
                  </a:lnTo>
                  <a:close/>
                  <a:moveTo>
                    <a:pt x="5934" y="1"/>
                  </a:moveTo>
                  <a:cubicBezTo>
                    <a:pt x="5287" y="1"/>
                    <a:pt x="4763" y="508"/>
                    <a:pt x="4371" y="1106"/>
                  </a:cubicBezTo>
                  <a:lnTo>
                    <a:pt x="4317" y="1159"/>
                  </a:lnTo>
                  <a:cubicBezTo>
                    <a:pt x="4116" y="824"/>
                    <a:pt x="3802" y="601"/>
                    <a:pt x="3392" y="601"/>
                  </a:cubicBezTo>
                  <a:cubicBezTo>
                    <a:pt x="3313" y="601"/>
                    <a:pt x="3231" y="609"/>
                    <a:pt x="3145" y="626"/>
                  </a:cubicBezTo>
                  <a:cubicBezTo>
                    <a:pt x="2825" y="680"/>
                    <a:pt x="2505" y="920"/>
                    <a:pt x="2292" y="1213"/>
                  </a:cubicBezTo>
                  <a:cubicBezTo>
                    <a:pt x="2092" y="1156"/>
                    <a:pt x="1869" y="1129"/>
                    <a:pt x="1660" y="1129"/>
                  </a:cubicBezTo>
                  <a:cubicBezTo>
                    <a:pt x="1480" y="1129"/>
                    <a:pt x="1309" y="1149"/>
                    <a:pt x="1173" y="1186"/>
                  </a:cubicBezTo>
                  <a:cubicBezTo>
                    <a:pt x="400" y="1426"/>
                    <a:pt x="320" y="2385"/>
                    <a:pt x="720" y="2998"/>
                  </a:cubicBezTo>
                  <a:cubicBezTo>
                    <a:pt x="161" y="3717"/>
                    <a:pt x="1" y="4757"/>
                    <a:pt x="800" y="7341"/>
                  </a:cubicBezTo>
                  <a:lnTo>
                    <a:pt x="800" y="7368"/>
                  </a:lnTo>
                  <a:lnTo>
                    <a:pt x="1893" y="7954"/>
                  </a:lnTo>
                  <a:lnTo>
                    <a:pt x="1972" y="7821"/>
                  </a:lnTo>
                  <a:lnTo>
                    <a:pt x="1866" y="7794"/>
                  </a:lnTo>
                  <a:lnTo>
                    <a:pt x="2958" y="4357"/>
                  </a:lnTo>
                  <a:cubicBezTo>
                    <a:pt x="3082" y="4274"/>
                    <a:pt x="3656" y="3902"/>
                    <a:pt x="4119" y="3902"/>
                  </a:cubicBezTo>
                  <a:cubicBezTo>
                    <a:pt x="4252" y="3902"/>
                    <a:pt x="4376" y="3933"/>
                    <a:pt x="4477" y="4010"/>
                  </a:cubicBezTo>
                  <a:cubicBezTo>
                    <a:pt x="4896" y="4319"/>
                    <a:pt x="5334" y="4610"/>
                    <a:pt x="5714" y="4610"/>
                  </a:cubicBezTo>
                  <a:cubicBezTo>
                    <a:pt x="5793" y="4610"/>
                    <a:pt x="5869" y="4597"/>
                    <a:pt x="5943" y="4570"/>
                  </a:cubicBezTo>
                  <a:cubicBezTo>
                    <a:pt x="6156" y="4490"/>
                    <a:pt x="6342" y="4277"/>
                    <a:pt x="6476" y="4090"/>
                  </a:cubicBezTo>
                  <a:cubicBezTo>
                    <a:pt x="6662" y="3957"/>
                    <a:pt x="6822" y="3771"/>
                    <a:pt x="6929" y="3531"/>
                  </a:cubicBezTo>
                  <a:cubicBezTo>
                    <a:pt x="7621" y="2545"/>
                    <a:pt x="7941" y="1026"/>
                    <a:pt x="6822" y="307"/>
                  </a:cubicBezTo>
                  <a:cubicBezTo>
                    <a:pt x="6504" y="92"/>
                    <a:pt x="6208" y="1"/>
                    <a:pt x="59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3"/>
            <p:cNvSpPr/>
            <p:nvPr/>
          </p:nvSpPr>
          <p:spPr>
            <a:xfrm>
              <a:off x="4457605" y="2827066"/>
              <a:ext cx="233572" cy="268016"/>
            </a:xfrm>
            <a:custGeom>
              <a:avLst/>
              <a:gdLst/>
              <a:ahLst/>
              <a:cxnLst/>
              <a:rect l="l" t="t" r="r" b="b"/>
              <a:pathLst>
                <a:path w="6503" h="7462" extrusionOk="0">
                  <a:moveTo>
                    <a:pt x="6236" y="0"/>
                  </a:moveTo>
                  <a:lnTo>
                    <a:pt x="6236" y="0"/>
                  </a:lnTo>
                  <a:cubicBezTo>
                    <a:pt x="6236" y="0"/>
                    <a:pt x="5916" y="586"/>
                    <a:pt x="5463" y="720"/>
                  </a:cubicBezTo>
                  <a:cubicBezTo>
                    <a:pt x="5414" y="738"/>
                    <a:pt x="5362" y="746"/>
                    <a:pt x="5307" y="746"/>
                  </a:cubicBezTo>
                  <a:cubicBezTo>
                    <a:pt x="4875" y="746"/>
                    <a:pt x="4260" y="251"/>
                    <a:pt x="3811" y="133"/>
                  </a:cubicBezTo>
                  <a:cubicBezTo>
                    <a:pt x="3667" y="95"/>
                    <a:pt x="3472" y="33"/>
                    <a:pt x="3259" y="33"/>
                  </a:cubicBezTo>
                  <a:cubicBezTo>
                    <a:pt x="2878" y="33"/>
                    <a:pt x="2440" y="231"/>
                    <a:pt x="2132" y="1119"/>
                  </a:cubicBezTo>
                  <a:cubicBezTo>
                    <a:pt x="1892" y="1759"/>
                    <a:pt x="1546" y="3251"/>
                    <a:pt x="1333" y="3784"/>
                  </a:cubicBezTo>
                  <a:cubicBezTo>
                    <a:pt x="1316" y="3835"/>
                    <a:pt x="1265" y="3865"/>
                    <a:pt x="1210" y="3865"/>
                  </a:cubicBezTo>
                  <a:cubicBezTo>
                    <a:pt x="1180" y="3865"/>
                    <a:pt x="1148" y="3856"/>
                    <a:pt x="1120" y="3837"/>
                  </a:cubicBezTo>
                  <a:cubicBezTo>
                    <a:pt x="1003" y="3720"/>
                    <a:pt x="829" y="3590"/>
                    <a:pt x="662" y="3590"/>
                  </a:cubicBezTo>
                  <a:cubicBezTo>
                    <a:pt x="488" y="3590"/>
                    <a:pt x="322" y="3733"/>
                    <a:pt x="240" y="4183"/>
                  </a:cubicBezTo>
                  <a:cubicBezTo>
                    <a:pt x="1" y="5409"/>
                    <a:pt x="1333" y="5223"/>
                    <a:pt x="1440" y="5383"/>
                  </a:cubicBezTo>
                  <a:cubicBezTo>
                    <a:pt x="1626" y="5702"/>
                    <a:pt x="2319" y="6848"/>
                    <a:pt x="3331" y="7274"/>
                  </a:cubicBezTo>
                  <a:cubicBezTo>
                    <a:pt x="3591" y="7387"/>
                    <a:pt x="3903" y="7462"/>
                    <a:pt x="4229" y="7462"/>
                  </a:cubicBezTo>
                  <a:cubicBezTo>
                    <a:pt x="4673" y="7462"/>
                    <a:pt x="5143" y="7323"/>
                    <a:pt x="5543" y="6955"/>
                  </a:cubicBezTo>
                  <a:cubicBezTo>
                    <a:pt x="6209" y="6315"/>
                    <a:pt x="6502" y="6741"/>
                    <a:pt x="6236" y="0"/>
                  </a:cubicBezTo>
                  <a:close/>
                </a:path>
              </a:pathLst>
            </a:custGeom>
            <a:solidFill>
              <a:srgbClr val="934F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3"/>
            <p:cNvSpPr/>
            <p:nvPr/>
          </p:nvSpPr>
          <p:spPr>
            <a:xfrm>
              <a:off x="4472907" y="2966322"/>
              <a:ext cx="24927" cy="26328"/>
            </a:xfrm>
            <a:custGeom>
              <a:avLst/>
              <a:gdLst/>
              <a:ahLst/>
              <a:cxnLst/>
              <a:rect l="l" t="t" r="r" b="b"/>
              <a:pathLst>
                <a:path w="694" h="733" extrusionOk="0">
                  <a:moveTo>
                    <a:pt x="276" y="0"/>
                  </a:moveTo>
                  <a:cubicBezTo>
                    <a:pt x="196" y="0"/>
                    <a:pt x="104" y="63"/>
                    <a:pt x="1" y="227"/>
                  </a:cubicBezTo>
                  <a:lnTo>
                    <a:pt x="694" y="733"/>
                  </a:lnTo>
                  <a:cubicBezTo>
                    <a:pt x="694" y="733"/>
                    <a:pt x="550" y="0"/>
                    <a:pt x="276" y="0"/>
                  </a:cubicBezTo>
                  <a:close/>
                </a:path>
              </a:pathLst>
            </a:custGeom>
            <a:solidFill>
              <a:srgbClr val="521F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3"/>
            <p:cNvSpPr/>
            <p:nvPr/>
          </p:nvSpPr>
          <p:spPr>
            <a:xfrm>
              <a:off x="4641362" y="2939994"/>
              <a:ext cx="9626" cy="19180"/>
            </a:xfrm>
            <a:custGeom>
              <a:avLst/>
              <a:gdLst/>
              <a:ahLst/>
              <a:cxnLst/>
              <a:rect l="l" t="t" r="r" b="b"/>
              <a:pathLst>
                <a:path w="268" h="534" extrusionOk="0">
                  <a:moveTo>
                    <a:pt x="134" y="0"/>
                  </a:moveTo>
                  <a:cubicBezTo>
                    <a:pt x="81" y="0"/>
                    <a:pt x="1" y="134"/>
                    <a:pt x="1" y="267"/>
                  </a:cubicBezTo>
                  <a:cubicBezTo>
                    <a:pt x="1" y="427"/>
                    <a:pt x="81" y="533"/>
                    <a:pt x="134" y="533"/>
                  </a:cubicBezTo>
                  <a:cubicBezTo>
                    <a:pt x="214" y="533"/>
                    <a:pt x="267" y="427"/>
                    <a:pt x="267" y="267"/>
                  </a:cubicBezTo>
                  <a:cubicBezTo>
                    <a:pt x="267" y="134"/>
                    <a:pt x="214" y="0"/>
                    <a:pt x="134" y="0"/>
                  </a:cubicBezTo>
                  <a:close/>
                </a:path>
              </a:pathLst>
            </a:custGeom>
            <a:solidFill>
              <a:srgbClr val="0E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3"/>
            <p:cNvSpPr/>
            <p:nvPr/>
          </p:nvSpPr>
          <p:spPr>
            <a:xfrm>
              <a:off x="4672934" y="2935216"/>
              <a:ext cx="9626" cy="20114"/>
            </a:xfrm>
            <a:custGeom>
              <a:avLst/>
              <a:gdLst/>
              <a:ahLst/>
              <a:cxnLst/>
              <a:rect l="l" t="t" r="r" b="b"/>
              <a:pathLst>
                <a:path w="268" h="560" extrusionOk="0">
                  <a:moveTo>
                    <a:pt x="134" y="0"/>
                  </a:moveTo>
                  <a:cubicBezTo>
                    <a:pt x="54" y="0"/>
                    <a:pt x="1" y="133"/>
                    <a:pt x="1" y="267"/>
                  </a:cubicBezTo>
                  <a:cubicBezTo>
                    <a:pt x="1" y="426"/>
                    <a:pt x="54" y="560"/>
                    <a:pt x="134" y="560"/>
                  </a:cubicBezTo>
                  <a:cubicBezTo>
                    <a:pt x="214" y="560"/>
                    <a:pt x="267" y="426"/>
                    <a:pt x="267" y="267"/>
                  </a:cubicBezTo>
                  <a:cubicBezTo>
                    <a:pt x="267" y="133"/>
                    <a:pt x="214" y="0"/>
                    <a:pt x="134" y="0"/>
                  </a:cubicBezTo>
                  <a:close/>
                </a:path>
              </a:pathLst>
            </a:custGeom>
            <a:solidFill>
              <a:srgbClr val="0E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3"/>
            <p:cNvSpPr/>
            <p:nvPr/>
          </p:nvSpPr>
          <p:spPr>
            <a:xfrm>
              <a:off x="4611478" y="2899406"/>
              <a:ext cx="43317" cy="23382"/>
            </a:xfrm>
            <a:custGeom>
              <a:avLst/>
              <a:gdLst/>
              <a:ahLst/>
              <a:cxnLst/>
              <a:rect l="l" t="t" r="r" b="b"/>
              <a:pathLst>
                <a:path w="1206" h="651" extrusionOk="0">
                  <a:moveTo>
                    <a:pt x="653" y="1"/>
                  </a:moveTo>
                  <a:cubicBezTo>
                    <a:pt x="374" y="1"/>
                    <a:pt x="1" y="176"/>
                    <a:pt x="193" y="198"/>
                  </a:cubicBezTo>
                  <a:cubicBezTo>
                    <a:pt x="753" y="251"/>
                    <a:pt x="1099" y="651"/>
                    <a:pt x="1099" y="651"/>
                  </a:cubicBezTo>
                  <a:cubicBezTo>
                    <a:pt x="1206" y="438"/>
                    <a:pt x="1072" y="144"/>
                    <a:pt x="833" y="38"/>
                  </a:cubicBezTo>
                  <a:cubicBezTo>
                    <a:pt x="785" y="11"/>
                    <a:pt x="722" y="1"/>
                    <a:pt x="653" y="1"/>
                  </a:cubicBezTo>
                  <a:close/>
                </a:path>
              </a:pathLst>
            </a:custGeom>
            <a:solidFill>
              <a:srgbClr val="0E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3"/>
            <p:cNvSpPr/>
            <p:nvPr/>
          </p:nvSpPr>
          <p:spPr>
            <a:xfrm>
              <a:off x="4669127" y="2899585"/>
              <a:ext cx="32038" cy="23203"/>
            </a:xfrm>
            <a:custGeom>
              <a:avLst/>
              <a:gdLst/>
              <a:ahLst/>
              <a:cxnLst/>
              <a:rect l="l" t="t" r="r" b="b"/>
              <a:pathLst>
                <a:path w="892" h="646" extrusionOk="0">
                  <a:moveTo>
                    <a:pt x="501" y="0"/>
                  </a:moveTo>
                  <a:cubicBezTo>
                    <a:pt x="458" y="0"/>
                    <a:pt x="415" y="10"/>
                    <a:pt x="373" y="33"/>
                  </a:cubicBezTo>
                  <a:cubicBezTo>
                    <a:pt x="134" y="139"/>
                    <a:pt x="0" y="433"/>
                    <a:pt x="107" y="646"/>
                  </a:cubicBezTo>
                  <a:cubicBezTo>
                    <a:pt x="107" y="646"/>
                    <a:pt x="587" y="219"/>
                    <a:pt x="693" y="219"/>
                  </a:cubicBezTo>
                  <a:cubicBezTo>
                    <a:pt x="892" y="219"/>
                    <a:pt x="707" y="0"/>
                    <a:pt x="501" y="0"/>
                  </a:cubicBezTo>
                  <a:close/>
                </a:path>
              </a:pathLst>
            </a:custGeom>
            <a:solidFill>
              <a:srgbClr val="0E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3"/>
            <p:cNvSpPr/>
            <p:nvPr/>
          </p:nvSpPr>
          <p:spPr>
            <a:xfrm>
              <a:off x="4663380" y="2944771"/>
              <a:ext cx="19180" cy="44071"/>
            </a:xfrm>
            <a:custGeom>
              <a:avLst/>
              <a:gdLst/>
              <a:ahLst/>
              <a:cxnLst/>
              <a:rect l="l" t="t" r="r" b="b"/>
              <a:pathLst>
                <a:path w="534" h="1227" extrusionOk="0">
                  <a:moveTo>
                    <a:pt x="134" y="1"/>
                  </a:moveTo>
                  <a:lnTo>
                    <a:pt x="80" y="27"/>
                  </a:lnTo>
                  <a:lnTo>
                    <a:pt x="0" y="1173"/>
                  </a:lnTo>
                  <a:lnTo>
                    <a:pt x="27" y="1226"/>
                  </a:lnTo>
                  <a:lnTo>
                    <a:pt x="507" y="1173"/>
                  </a:lnTo>
                  <a:lnTo>
                    <a:pt x="533" y="1146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rgbClr val="A13F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43"/>
            <p:cNvSpPr/>
            <p:nvPr/>
          </p:nvSpPr>
          <p:spPr>
            <a:xfrm>
              <a:off x="4279596" y="2586843"/>
              <a:ext cx="107214" cy="120611"/>
            </a:xfrm>
            <a:custGeom>
              <a:avLst/>
              <a:gdLst/>
              <a:ahLst/>
              <a:cxnLst/>
              <a:rect l="l" t="t" r="r" b="b"/>
              <a:pathLst>
                <a:path w="2985" h="3358" extrusionOk="0">
                  <a:moveTo>
                    <a:pt x="27" y="0"/>
                  </a:moveTo>
                  <a:lnTo>
                    <a:pt x="1" y="27"/>
                  </a:lnTo>
                  <a:cubicBezTo>
                    <a:pt x="453" y="613"/>
                    <a:pt x="906" y="1199"/>
                    <a:pt x="1359" y="1785"/>
                  </a:cubicBezTo>
                  <a:cubicBezTo>
                    <a:pt x="1599" y="2078"/>
                    <a:pt x="1786" y="2398"/>
                    <a:pt x="2052" y="2665"/>
                  </a:cubicBezTo>
                  <a:cubicBezTo>
                    <a:pt x="2319" y="2931"/>
                    <a:pt x="2612" y="3171"/>
                    <a:pt x="2958" y="3357"/>
                  </a:cubicBezTo>
                  <a:lnTo>
                    <a:pt x="2985" y="3331"/>
                  </a:lnTo>
                  <a:cubicBezTo>
                    <a:pt x="2825" y="2984"/>
                    <a:pt x="2612" y="2665"/>
                    <a:pt x="2399" y="2371"/>
                  </a:cubicBezTo>
                  <a:cubicBezTo>
                    <a:pt x="2185" y="2078"/>
                    <a:pt x="1892" y="1839"/>
                    <a:pt x="1626" y="1572"/>
                  </a:cubicBezTo>
                  <a:cubicBezTo>
                    <a:pt x="1093" y="1039"/>
                    <a:pt x="560" y="506"/>
                    <a:pt x="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3"/>
            <p:cNvSpPr/>
            <p:nvPr/>
          </p:nvSpPr>
          <p:spPr>
            <a:xfrm>
              <a:off x="4434654" y="2572475"/>
              <a:ext cx="33511" cy="99563"/>
            </a:xfrm>
            <a:custGeom>
              <a:avLst/>
              <a:gdLst/>
              <a:ahLst/>
              <a:cxnLst/>
              <a:rect l="l" t="t" r="r" b="b"/>
              <a:pathLst>
                <a:path w="933" h="2772" extrusionOk="0">
                  <a:moveTo>
                    <a:pt x="53" y="0"/>
                  </a:moveTo>
                  <a:lnTo>
                    <a:pt x="0" y="27"/>
                  </a:lnTo>
                  <a:cubicBezTo>
                    <a:pt x="160" y="480"/>
                    <a:pt x="267" y="933"/>
                    <a:pt x="373" y="1413"/>
                  </a:cubicBezTo>
                  <a:cubicBezTo>
                    <a:pt x="400" y="1626"/>
                    <a:pt x="400" y="1866"/>
                    <a:pt x="480" y="2105"/>
                  </a:cubicBezTo>
                  <a:cubicBezTo>
                    <a:pt x="560" y="2319"/>
                    <a:pt x="640" y="2558"/>
                    <a:pt x="800" y="2771"/>
                  </a:cubicBezTo>
                  <a:lnTo>
                    <a:pt x="826" y="2771"/>
                  </a:lnTo>
                  <a:cubicBezTo>
                    <a:pt x="933" y="2505"/>
                    <a:pt x="933" y="2265"/>
                    <a:pt x="933" y="2025"/>
                  </a:cubicBezTo>
                  <a:cubicBezTo>
                    <a:pt x="906" y="1759"/>
                    <a:pt x="800" y="1546"/>
                    <a:pt x="720" y="1306"/>
                  </a:cubicBezTo>
                  <a:cubicBezTo>
                    <a:pt x="533" y="853"/>
                    <a:pt x="320" y="400"/>
                    <a:pt x="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19F0E93-70E0-7F41-FFCC-553082E8BE75}"/>
              </a:ext>
            </a:extLst>
          </p:cNvPr>
          <p:cNvSpPr/>
          <p:nvPr/>
        </p:nvSpPr>
        <p:spPr>
          <a:xfrm>
            <a:off x="3393688" y="364273"/>
            <a:ext cx="2356624" cy="43861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Конфликты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AC97B48-3F6E-CAE2-0B76-659DE3E0463F}"/>
              </a:ext>
            </a:extLst>
          </p:cNvPr>
          <p:cNvSpPr/>
          <p:nvPr/>
        </p:nvSpPr>
        <p:spPr>
          <a:xfrm>
            <a:off x="394010" y="1259622"/>
            <a:ext cx="1847386" cy="43861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Внутриличностный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0F3FFA6-6279-8173-B1B4-663E8131DFD2}"/>
              </a:ext>
            </a:extLst>
          </p:cNvPr>
          <p:cNvSpPr/>
          <p:nvPr/>
        </p:nvSpPr>
        <p:spPr>
          <a:xfrm>
            <a:off x="4906537" y="1259622"/>
            <a:ext cx="1847386" cy="43861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Межгрупповой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C775AFE-DDC1-4E50-DB9F-2E637F448A8A}"/>
              </a:ext>
            </a:extLst>
          </p:cNvPr>
          <p:cNvSpPr/>
          <p:nvPr/>
        </p:nvSpPr>
        <p:spPr>
          <a:xfrm>
            <a:off x="7118197" y="1259622"/>
            <a:ext cx="1847386" cy="43861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Между личностью и группой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EF4DE8F-0821-C703-2E47-3304F5EFEA56}"/>
              </a:ext>
            </a:extLst>
          </p:cNvPr>
          <p:cNvSpPr/>
          <p:nvPr/>
        </p:nvSpPr>
        <p:spPr>
          <a:xfrm>
            <a:off x="2624254" y="1259623"/>
            <a:ext cx="1847386" cy="43861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Межличностный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9D93D90-D7A8-A257-0C0C-08BCCDBA3A59}"/>
              </a:ext>
            </a:extLst>
          </p:cNvPr>
          <p:cNvSpPr/>
          <p:nvPr/>
        </p:nvSpPr>
        <p:spPr>
          <a:xfrm>
            <a:off x="394010" y="2177273"/>
            <a:ext cx="1847386" cy="250593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Может принимать разные формы.</a:t>
            </a:r>
          </a:p>
          <a:p>
            <a:pPr algn="ctr"/>
            <a:r>
              <a:rPr lang="ru-RU" dirty="0">
                <a:solidFill>
                  <a:schemeClr val="bg2"/>
                </a:solidFill>
              </a:rPr>
              <a:t>Ролевой конфликт по поводу требований к результатам работы. Может быть ответом на перегрузку или недогрузку</a:t>
            </a:r>
            <a:r>
              <a:rPr lang="ru-RU" dirty="0"/>
              <a:t>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5ABD2EA-9E0C-A570-BA99-4D5C4771F855}"/>
              </a:ext>
            </a:extLst>
          </p:cNvPr>
          <p:cNvSpPr/>
          <p:nvPr/>
        </p:nvSpPr>
        <p:spPr>
          <a:xfrm>
            <a:off x="2624254" y="2177274"/>
            <a:ext cx="1847386" cy="250593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Например, борьба руководителей за ограниченные ресурсы (работники, финансы, время использования оборудования)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37B929-4A04-1A1D-8CB6-0D7595324D1F}"/>
              </a:ext>
            </a:extLst>
          </p:cNvPr>
          <p:cNvSpPr/>
          <p:nvPr/>
        </p:nvSpPr>
        <p:spPr>
          <a:xfrm>
            <a:off x="4906537" y="2177273"/>
            <a:ext cx="1847386" cy="250593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Например, разногласия между молодыми сотрудниками и </a:t>
            </a:r>
            <a:r>
              <a:rPr lang="ru-RU" dirty="0" err="1">
                <a:solidFill>
                  <a:schemeClr val="bg2"/>
                </a:solidFill>
              </a:rPr>
              <a:t>стажистами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F3A82A4-E7C3-B87A-B827-83043F7EE043}"/>
              </a:ext>
            </a:extLst>
          </p:cNvPr>
          <p:cNvSpPr/>
          <p:nvPr/>
        </p:nvSpPr>
        <p:spPr>
          <a:xfrm>
            <a:off x="7118197" y="2177274"/>
            <a:ext cx="1847386" cy="250593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Например, разное видение хода работы группы в целом и одного из ее субъектов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DF14B392-2C81-11B0-7076-1AAFCEC30D8C}"/>
              </a:ext>
            </a:extLst>
          </p:cNvPr>
          <p:cNvCxnSpPr>
            <a:stCxn id="5" idx="2"/>
            <a:endCxn id="9" idx="0"/>
          </p:cNvCxnSpPr>
          <p:nvPr/>
        </p:nvCxnSpPr>
        <p:spPr>
          <a:xfrm flipH="1">
            <a:off x="3547947" y="802888"/>
            <a:ext cx="1024053" cy="4567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DBF37ABC-C33F-38D3-C953-CEDD7A5AFFEA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4572000" y="802888"/>
            <a:ext cx="1258230" cy="4567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95623321-EF18-164F-369A-3511AE64BF29}"/>
              </a:ext>
            </a:extLst>
          </p:cNvPr>
          <p:cNvCxnSpPr>
            <a:stCxn id="5" idx="2"/>
            <a:endCxn id="8" idx="0"/>
          </p:cNvCxnSpPr>
          <p:nvPr/>
        </p:nvCxnSpPr>
        <p:spPr>
          <a:xfrm>
            <a:off x="4572000" y="802888"/>
            <a:ext cx="3469890" cy="4567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46CCAB93-F8A3-1950-C798-4A69EE8F4498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1317703" y="802888"/>
            <a:ext cx="3254297" cy="4567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94FF6178-E744-B4CF-10B5-EC75F5B4879C}"/>
              </a:ext>
            </a:extLst>
          </p:cNvPr>
          <p:cNvCxnSpPr>
            <a:stCxn id="6" idx="2"/>
            <a:endCxn id="10" idx="0"/>
          </p:cNvCxnSpPr>
          <p:nvPr/>
        </p:nvCxnSpPr>
        <p:spPr>
          <a:xfrm>
            <a:off x="1317703" y="1698237"/>
            <a:ext cx="0" cy="479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1BBF4109-39AF-C215-3E9F-B7E6CFE57960}"/>
              </a:ext>
            </a:extLst>
          </p:cNvPr>
          <p:cNvCxnSpPr>
            <a:stCxn id="9" idx="2"/>
            <a:endCxn id="11" idx="0"/>
          </p:cNvCxnSpPr>
          <p:nvPr/>
        </p:nvCxnSpPr>
        <p:spPr>
          <a:xfrm>
            <a:off x="3547947" y="1698238"/>
            <a:ext cx="0" cy="479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BF33AB6A-A408-1237-D941-291C5D9F62B9}"/>
              </a:ext>
            </a:extLst>
          </p:cNvPr>
          <p:cNvCxnSpPr>
            <a:stCxn id="7" idx="2"/>
            <a:endCxn id="12" idx="0"/>
          </p:cNvCxnSpPr>
          <p:nvPr/>
        </p:nvCxnSpPr>
        <p:spPr>
          <a:xfrm>
            <a:off x="5830230" y="1698237"/>
            <a:ext cx="0" cy="479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501B18E5-BF4A-5506-EA14-70FD4272BDBF}"/>
              </a:ext>
            </a:extLst>
          </p:cNvPr>
          <p:cNvCxnSpPr>
            <a:stCxn id="8" idx="2"/>
            <a:endCxn id="13" idx="0"/>
          </p:cNvCxnSpPr>
          <p:nvPr/>
        </p:nvCxnSpPr>
        <p:spPr>
          <a:xfrm>
            <a:off x="8041890" y="1698237"/>
            <a:ext cx="0" cy="4790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24215"/>
      </p:ext>
    </p:extLst>
  </p:cSld>
  <p:clrMapOvr>
    <a:masterClrMapping/>
  </p:clrMapOvr>
</p:sld>
</file>

<file path=ppt/theme/theme1.xml><?xml version="1.0" encoding="utf-8"?>
<a:theme xmlns:a="http://schemas.openxmlformats.org/drawingml/2006/main" name="Conflict Management Workshop by Slidesgo">
  <a:themeElements>
    <a:clrScheme name="Simple Light">
      <a:dk1>
        <a:srgbClr val="070808"/>
      </a:dk1>
      <a:lt1>
        <a:srgbClr val="F8F8F8"/>
      </a:lt1>
      <a:dk2>
        <a:srgbClr val="AC1C52"/>
      </a:dk2>
      <a:lt2>
        <a:srgbClr val="E6E3E3"/>
      </a:lt2>
      <a:accent1>
        <a:srgbClr val="B7B7B7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7080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398</Words>
  <Application>Microsoft Office PowerPoint</Application>
  <PresentationFormat>Экран (16:9)</PresentationFormat>
  <Paragraphs>59</Paragraphs>
  <Slides>17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Questrial</vt:lpstr>
      <vt:lpstr>Figtree ExtraBold</vt:lpstr>
      <vt:lpstr>Figtree</vt:lpstr>
      <vt:lpstr>Helvetica</vt:lpstr>
      <vt:lpstr>Figtree Medium</vt:lpstr>
      <vt:lpstr>Open Sans</vt:lpstr>
      <vt:lpstr>Arial</vt:lpstr>
      <vt:lpstr>Conflict Management Workshop by Slidesgo</vt:lpstr>
      <vt:lpstr>Управление коллективом исполнителей</vt:lpstr>
      <vt:lpstr>Что мы знаем  о конфликтах? 1 минута + 1 минута</vt:lpstr>
      <vt:lpstr>Презентация PowerPoint</vt:lpstr>
      <vt:lpstr>Стратегии поведения  в конфликте</vt:lpstr>
      <vt:lpstr>Мои ожидаемые результаты</vt:lpstr>
      <vt:lpstr>Что такое конфликт?    Обсудите в группах  и сформулируйте  определение  1 минута+1 минута+2 минуты</vt:lpstr>
      <vt:lpstr>Что такое конфликт?  </vt:lpstr>
      <vt:lpstr>Почему возникают конфликты? 3 минуты – ознакомиться с материалом 8 минут – обсудить материал и составить схему 3 минуты – обсудить с другими группами</vt:lpstr>
      <vt:lpstr>Презентация PowerPoint</vt:lpstr>
      <vt:lpstr>Какие бывают конфликты?</vt:lpstr>
      <vt:lpstr>Обменяйтесь заданиями с соседом «по лицу»</vt:lpstr>
      <vt:lpstr>Презентация PowerPoint</vt:lpstr>
      <vt:lpstr>Стратегии поведения в конфликте</vt:lpstr>
      <vt:lpstr>Какое поведение характерно для каждой стратегии?   </vt:lpstr>
      <vt:lpstr>Предположим</vt:lpstr>
      <vt:lpstr>Задание</vt:lpstr>
      <vt:lpstr>— Н.Мандела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Полина</dc:creator>
  <cp:lastModifiedBy>полина егорова</cp:lastModifiedBy>
  <cp:revision>4</cp:revision>
  <dcterms:modified xsi:type="dcterms:W3CDTF">2025-03-25T16:38:55Z</dcterms:modified>
</cp:coreProperties>
</file>