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4" r:id="rId16"/>
    <p:sldId id="272" r:id="rId17"/>
    <p:sldId id="273" r:id="rId18"/>
    <p:sldId id="269" r:id="rId19"/>
    <p:sldId id="270" r:id="rId20"/>
    <p:sldId id="271" r:id="rId21"/>
    <p:sldId id="275" r:id="rId22"/>
    <p:sldId id="280" r:id="rId23"/>
    <p:sldId id="276" r:id="rId24"/>
    <p:sldId id="277" r:id="rId25"/>
    <p:sldId id="278" r:id="rId26"/>
    <p:sldId id="285" r:id="rId27"/>
    <p:sldId id="279" r:id="rId28"/>
    <p:sldId id="281" r:id="rId29"/>
    <p:sldId id="283" r:id="rId30"/>
    <p:sldId id="284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71464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ПРЕЗЕНТАЦИЯ ПРОЕКТА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«Воспитание толерантности в детском саду»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4643446"/>
            <a:ext cx="6858048" cy="221455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АВТОРЫ ПРОЕКТА: Исакова Малика </a:t>
            </a:r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Зелимхановна</a:t>
            </a:r>
            <a:endParaRPr lang="ru-RU" sz="2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Сарыгина</a:t>
            </a:r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Анна Евгеньевна</a:t>
            </a:r>
            <a:endParaRPr lang="ru-RU" sz="2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дочка\Downloads\depositphotos_30046775-stock-illustration-kids-thematic-imag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786058"/>
            <a:ext cx="3857652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0"/>
            <a:ext cx="800105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0"/>
            <a:ext cx="800105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1767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0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0"/>
            <a:ext cx="721523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чка\Pictures\2020-02-28\1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00562" cy="6858000"/>
          </a:xfrm>
          <a:prstGeom prst="rect">
            <a:avLst/>
          </a:prstGeom>
        </p:spPr>
      </p:pic>
      <p:pic>
        <p:nvPicPr>
          <p:cNvPr id="4" name="Рисунок 3" descr="1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64"/>
            <a:ext cx="9144000" cy="685347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301103"/>
            <a:ext cx="4643439" cy="3556897"/>
          </a:xfrm>
          <a:prstGeom prst="rect">
            <a:avLst/>
          </a:prstGeom>
        </p:spPr>
      </p:pic>
      <p:pic>
        <p:nvPicPr>
          <p:cNvPr id="3" name="Рисунок 2" descr="1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0"/>
            <a:ext cx="4643438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чка\Downloads\e67e3c1aef524c53e7fc0b88bf884d1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00108"/>
            <a:ext cx="7381898" cy="55007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357166"/>
            <a:ext cx="6861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Что же такое толерантность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4572000" cy="6500858"/>
          </a:xfrm>
          <a:prstGeom prst="rect">
            <a:avLst/>
          </a:prstGeom>
        </p:spPr>
      </p:pic>
      <p:pic>
        <p:nvPicPr>
          <p:cNvPr id="5" name="Рисунок 4" descr="0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42852"/>
            <a:ext cx="4500562" cy="65008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0"/>
            <a:ext cx="728667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очка\Downloads\игры-в-детском-сад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715436" cy="55007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642918"/>
            <a:ext cx="10971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ИГРА - ИСТОЧНИК ВОСПИТАНИЯ ЧУВСТВ И ЭМОЦИЙ РЕБЁНКА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2852"/>
            <a:ext cx="4571999" cy="6500858"/>
          </a:xfrm>
          <a:prstGeom prst="rect">
            <a:avLst/>
          </a:prstGeom>
        </p:spPr>
      </p:pic>
      <p:pic>
        <p:nvPicPr>
          <p:cNvPr id="3" name="Рисунок 2" descr="1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42852"/>
            <a:ext cx="4429124" cy="65008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0"/>
            <a:ext cx="557216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7686" cy="6858000"/>
          </a:xfrm>
          <a:prstGeom prst="rect">
            <a:avLst/>
          </a:prstGeom>
        </p:spPr>
      </p:pic>
      <p:pic>
        <p:nvPicPr>
          <p:cNvPr id="4" name="Рисунок 3" descr="14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0"/>
            <a:ext cx="74295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.mycdn.me/i?r=AzEPZsRbOZEKgBhR0XGMT1RkzFEZl_WveCIeSVQuHlzI5K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  <p:sp>
        <p:nvSpPr>
          <p:cNvPr id="2056" name="AutoShape 8" descr="https://www.maam.ru/upload/blogs/detsad-234516-15015949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8" name="AutoShape 10" descr="https://www.maam.ru/upload/blogs/detsad-234516-15015949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0"/>
            <a:ext cx="771530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чка\Downloads\img1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9" y="0"/>
            <a:ext cx="913824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 descr="https://www.maam.ru/upload/blogs/detsad-234516-15015949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2228" name="AutoShape 4" descr="https://www.maam.ru/upload/blogs/detsad-234516-15015949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2229" name="Picture 5" descr="C:\Users\дочка\Downloads\detsad-234516-15015949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3491" cy="3286148"/>
          </a:xfrm>
          <a:prstGeom prst="rect">
            <a:avLst/>
          </a:prstGeom>
          <a:noFill/>
        </p:spPr>
      </p:pic>
      <p:sp>
        <p:nvSpPr>
          <p:cNvPr id="52231" name="AutoShape 7" descr="https://im0-tub-ru.yandex.net/i?id=c656bdc643a8c23407b3bb1f7c32a204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2232" name="Picture 8" descr="C:\Users\дочка\Downloads\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429000"/>
            <a:ext cx="5143504" cy="3429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57950" y="714356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ДРУЖБА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500570"/>
            <a:ext cx="2783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УВАЖЕНИЕ ДРУГ К ДРУГУ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чка\Downloads\0009-009-Mnogonatsionalnyj-nar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0"/>
            <a:ext cx="79296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4714876" cy="6429420"/>
          </a:xfrm>
          <a:prstGeom prst="rect">
            <a:avLst/>
          </a:prstGeom>
        </p:spPr>
      </p:pic>
      <p:pic>
        <p:nvPicPr>
          <p:cNvPr id="3" name="Рисунок 2" descr="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214290"/>
            <a:ext cx="5357818" cy="64294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32</Words>
  <PresentationFormat>Экран (4:3)</PresentationFormat>
  <Paragraphs>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ПРОЕКТА «Воспитание толерантности в детском саду»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дочка</dc:creator>
  <cp:lastModifiedBy>дочка</cp:lastModifiedBy>
  <cp:revision>55</cp:revision>
  <dcterms:created xsi:type="dcterms:W3CDTF">2020-02-26T17:26:22Z</dcterms:created>
  <dcterms:modified xsi:type="dcterms:W3CDTF">2020-03-05T19:47:56Z</dcterms:modified>
</cp:coreProperties>
</file>