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54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B673-9BCD-4B71-A64C-AC743EABCA3D}" type="datetimeFigureOut">
              <a:rPr lang="ru-RU" smtClean="0"/>
              <a:pPr/>
              <a:t>пн 17.05.21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CCAAA-60E2-486C-8F41-D9197F893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B673-9BCD-4B71-A64C-AC743EABCA3D}" type="datetimeFigureOut">
              <a:rPr lang="ru-RU" smtClean="0"/>
              <a:pPr/>
              <a:t>пн 17.05.21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CCAAA-60E2-486C-8F41-D9197F893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B673-9BCD-4B71-A64C-AC743EABCA3D}" type="datetimeFigureOut">
              <a:rPr lang="ru-RU" smtClean="0"/>
              <a:pPr/>
              <a:t>пн 17.05.21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CCAAA-60E2-486C-8F41-D9197F893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B673-9BCD-4B71-A64C-AC743EABCA3D}" type="datetimeFigureOut">
              <a:rPr lang="ru-RU" smtClean="0"/>
              <a:pPr/>
              <a:t>пн 17.05.21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CCAAA-60E2-486C-8F41-D9197F893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B673-9BCD-4B71-A64C-AC743EABCA3D}" type="datetimeFigureOut">
              <a:rPr lang="ru-RU" smtClean="0"/>
              <a:pPr/>
              <a:t>пн 17.05.21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CCAAA-60E2-486C-8F41-D9197F893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B673-9BCD-4B71-A64C-AC743EABCA3D}" type="datetimeFigureOut">
              <a:rPr lang="ru-RU" smtClean="0"/>
              <a:pPr/>
              <a:t>пн 17.05.21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CCAAA-60E2-486C-8F41-D9197F893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B673-9BCD-4B71-A64C-AC743EABCA3D}" type="datetimeFigureOut">
              <a:rPr lang="ru-RU" smtClean="0"/>
              <a:pPr/>
              <a:t>пн 17.05.21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CCAAA-60E2-486C-8F41-D9197F893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B673-9BCD-4B71-A64C-AC743EABCA3D}" type="datetimeFigureOut">
              <a:rPr lang="ru-RU" smtClean="0"/>
              <a:pPr/>
              <a:t>пн 17.05.21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CCAAA-60E2-486C-8F41-D9197F893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B673-9BCD-4B71-A64C-AC743EABCA3D}" type="datetimeFigureOut">
              <a:rPr lang="ru-RU" smtClean="0"/>
              <a:pPr/>
              <a:t>пн 17.05.21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CCAAA-60E2-486C-8F41-D9197F893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B673-9BCD-4B71-A64C-AC743EABCA3D}" type="datetimeFigureOut">
              <a:rPr lang="ru-RU" smtClean="0"/>
              <a:pPr/>
              <a:t>пн 17.05.21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CCAAA-60E2-486C-8F41-D9197F893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6B673-9BCD-4B71-A64C-AC743EABCA3D}" type="datetimeFigureOut">
              <a:rPr lang="ru-RU" smtClean="0"/>
              <a:pPr/>
              <a:t>пн 17.05.21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9CCAAA-60E2-486C-8F41-D9197F8939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F86B673-9BCD-4B71-A64C-AC743EABCA3D}" type="datetimeFigureOut">
              <a:rPr lang="ru-RU" smtClean="0"/>
              <a:pPr/>
              <a:t>пн 17.05.21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D9CCAAA-60E2-486C-8F41-D9197F8939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Математика 2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0544" y="4572008"/>
            <a:ext cx="8062912" cy="1785950"/>
          </a:xfrm>
        </p:spPr>
        <p:txBody>
          <a:bodyPr/>
          <a:lstStyle/>
          <a:p>
            <a:r>
              <a:rPr lang="ru-RU" dirty="0" smtClean="0"/>
              <a:t>Титова О. В. – учитель </a:t>
            </a:r>
            <a:r>
              <a:rPr lang="ru-RU" dirty="0" err="1" smtClean="0"/>
              <a:t>нач</a:t>
            </a:r>
            <a:r>
              <a:rPr lang="ru-RU" dirty="0" smtClean="0"/>
              <a:t>. классов</a:t>
            </a:r>
          </a:p>
          <a:p>
            <a:r>
              <a:rPr lang="ru-RU" dirty="0" smtClean="0"/>
              <a:t>МОУ </a:t>
            </a:r>
            <a:r>
              <a:rPr lang="ru-RU" dirty="0" smtClean="0"/>
              <a:t>« </a:t>
            </a:r>
            <a:r>
              <a:rPr lang="ru-RU" dirty="0" err="1" smtClean="0"/>
              <a:t>Красносельская</a:t>
            </a:r>
            <a:r>
              <a:rPr lang="ru-RU" dirty="0" smtClean="0"/>
              <a:t> </a:t>
            </a:r>
            <a:r>
              <a:rPr lang="ru-RU" dirty="0" smtClean="0"/>
              <a:t>СОШ</a:t>
            </a:r>
          </a:p>
          <a:p>
            <a:r>
              <a:rPr lang="ru-RU" dirty="0"/>
              <a:t>и</a:t>
            </a:r>
            <a:r>
              <a:rPr lang="ru-RU" dirty="0" smtClean="0"/>
              <a:t>м. А. И. </a:t>
            </a:r>
            <a:r>
              <a:rPr lang="ru-RU" dirty="0" err="1" smtClean="0"/>
              <a:t>Кутепова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Детские журналы</a:t>
            </a:r>
            <a:endParaRPr lang="ru-RU" dirty="0"/>
          </a:p>
        </p:txBody>
      </p:sp>
      <p:pic>
        <p:nvPicPr>
          <p:cNvPr id="2050" name="Picture 2" descr="C:\Users\Пользователь\Desktop\2 класс\i (1)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8554" y="1428736"/>
            <a:ext cx="2718970" cy="4071966"/>
          </a:xfrm>
          <a:prstGeom prst="rect">
            <a:avLst/>
          </a:prstGeom>
          <a:noFill/>
        </p:spPr>
      </p:pic>
      <p:pic>
        <p:nvPicPr>
          <p:cNvPr id="2051" name="Picture 3" descr="C:\Users\Пользователь\Desktop\2 класс\i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976" y="1500174"/>
            <a:ext cx="3136190" cy="4143404"/>
          </a:xfrm>
          <a:prstGeom prst="rect">
            <a:avLst/>
          </a:prstGeom>
          <a:noFill/>
        </p:spPr>
      </p:pic>
      <p:pic>
        <p:nvPicPr>
          <p:cNvPr id="2052" name="Picture 4" descr="C:\Users\Пользователь\Desktop\2 класс\i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93250" y="500042"/>
            <a:ext cx="3078948" cy="3865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786322"/>
            <a:ext cx="8183880" cy="1000132"/>
          </a:xfrm>
        </p:spPr>
        <p:txBody>
          <a:bodyPr>
            <a:normAutofit/>
          </a:bodyPr>
          <a:lstStyle/>
          <a:p>
            <a:r>
              <a:rPr lang="ru-RU" dirty="0" smtClean="0"/>
              <a:t>Математический журнал.</a:t>
            </a:r>
            <a:endParaRPr lang="ru-RU" dirty="0"/>
          </a:p>
        </p:txBody>
      </p:sp>
      <p:pic>
        <p:nvPicPr>
          <p:cNvPr id="1026" name="Picture 2" descr="E:\Титова Ольга Валерьевна\IMG_059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802501" y="530225"/>
            <a:ext cx="5585035" cy="418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Устный счёт.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Вспомни периметр.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2857496"/>
            <a:ext cx="1428760" cy="120015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2428868"/>
            <a:ext cx="3786214" cy="121444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3428992" y="4429132"/>
            <a:ext cx="2143140" cy="1857388"/>
          </a:xfrm>
          <a:prstGeom prst="triangle">
            <a:avLst>
              <a:gd name="adj" fmla="val 48694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33043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effectLst/>
              </a:rPr>
              <a:t>Решение задачи.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Брату 3 года,</a:t>
            </a:r>
            <a:br>
              <a:rPr lang="ru-RU" dirty="0" smtClean="0"/>
            </a:br>
            <a:r>
              <a:rPr lang="ru-RU" dirty="0" smtClean="0"/>
              <a:t>Сестре 7 лет.</a:t>
            </a:r>
            <a:br>
              <a:rPr lang="ru-RU" dirty="0" smtClean="0"/>
            </a:br>
            <a:r>
              <a:rPr lang="ru-RU" dirty="0" smtClean="0"/>
              <a:t>Через сколько лет брату будет столько же, сколько сейчас сестре?</a:t>
            </a:r>
            <a:endParaRPr lang="ru-RU" dirty="0"/>
          </a:p>
        </p:txBody>
      </p:sp>
      <p:pic>
        <p:nvPicPr>
          <p:cNvPr id="3074" name="Picture 2" descr="C:\Users\Пользователь\Desktop\2 класс\i (4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4000504"/>
            <a:ext cx="2000264" cy="2190752"/>
          </a:xfrm>
          <a:prstGeom prst="rect">
            <a:avLst/>
          </a:prstGeom>
          <a:noFill/>
        </p:spPr>
      </p:pic>
      <p:pic>
        <p:nvPicPr>
          <p:cNvPr id="3075" name="Picture 3" descr="C:\Users\Пользователь\Desktop\2 класс\i (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3929066"/>
            <a:ext cx="2032004" cy="2190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2232812"/>
          </a:xfrm>
        </p:spPr>
        <p:txBody>
          <a:bodyPr>
            <a:noAutofit/>
          </a:bodyPr>
          <a:lstStyle/>
          <a:p>
            <a:r>
              <a:rPr lang="ru-RU" sz="3600" dirty="0" smtClean="0"/>
              <a:t>Думай,</a:t>
            </a:r>
            <a:br>
              <a:rPr lang="ru-RU" sz="3600" dirty="0" smtClean="0"/>
            </a:br>
            <a:r>
              <a:rPr lang="ru-RU" sz="3600" dirty="0" smtClean="0"/>
              <a:t>             рассуждай,</a:t>
            </a:r>
            <a:br>
              <a:rPr lang="ru-RU" sz="3600" dirty="0" smtClean="0"/>
            </a:br>
            <a:r>
              <a:rPr lang="ru-RU" sz="3600" dirty="0" smtClean="0"/>
              <a:t>                                   решай.</a:t>
            </a:r>
            <a:endParaRPr lang="ru-RU" sz="3600" dirty="0"/>
          </a:p>
        </p:txBody>
      </p:sp>
      <p:pic>
        <p:nvPicPr>
          <p:cNvPr id="4098" name="Picture 2" descr="C:\Users\Пользователь\Desktop\2 класс\i (5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07704" y="2636912"/>
            <a:ext cx="4464496" cy="35781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Физ. минутка.</a:t>
            </a:r>
            <a:endParaRPr lang="ru-RU" dirty="0"/>
          </a:p>
        </p:txBody>
      </p:sp>
      <p:pic>
        <p:nvPicPr>
          <p:cNvPr id="1026" name="Picture 2" descr="C:\Users\Пользователь\Desktop\2 класс\Cute-baby-picture-vector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851819" y="703897"/>
            <a:ext cx="5486400" cy="384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857760"/>
            <a:ext cx="8183880" cy="928694"/>
          </a:xfrm>
        </p:spPr>
        <p:txBody>
          <a:bodyPr/>
          <a:lstStyle/>
          <a:p>
            <a:r>
              <a:rPr lang="ru-RU" dirty="0" smtClean="0"/>
              <a:t>Вычислительная.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/>
              <a:t>Проверь себя!</a:t>
            </a:r>
            <a:endParaRPr lang="ru-RU" sz="6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2636912"/>
            <a:ext cx="8183880" cy="1008112"/>
          </a:xfrm>
        </p:spPr>
        <p:txBody>
          <a:bodyPr/>
          <a:lstStyle/>
          <a:p>
            <a:pPr algn="ctr"/>
            <a:r>
              <a:rPr lang="ru-RU" dirty="0" smtClean="0"/>
              <a:t>Молодцы!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77</TotalTime>
  <Words>52</Words>
  <Application>Microsoft Office PowerPoint</Application>
  <PresentationFormat>Экран (4:3)</PresentationFormat>
  <Paragraphs>14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Verdana</vt:lpstr>
      <vt:lpstr>Wingdings 2</vt:lpstr>
      <vt:lpstr>Аспект</vt:lpstr>
      <vt:lpstr>Математика 2 класс</vt:lpstr>
      <vt:lpstr>Детские журналы</vt:lpstr>
      <vt:lpstr>Математический журнал.</vt:lpstr>
      <vt:lpstr>Устный счёт.</vt:lpstr>
      <vt:lpstr>Решение задачи. Брату 3 года, Сестре 7 лет. Через сколько лет брату будет столько же, сколько сейчас сестре?</vt:lpstr>
      <vt:lpstr>Думай,              рассуждай,                                    решай.</vt:lpstr>
      <vt:lpstr>Физ. минутка.</vt:lpstr>
      <vt:lpstr>Вычислительная.</vt:lpstr>
      <vt:lpstr>Молодцы!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2 класс</dc:title>
  <dc:creator>Пользователь</dc:creator>
  <cp:lastModifiedBy>Пользователь</cp:lastModifiedBy>
  <cp:revision>9</cp:revision>
  <dcterms:created xsi:type="dcterms:W3CDTF">2012-08-26T04:34:39Z</dcterms:created>
  <dcterms:modified xsi:type="dcterms:W3CDTF">2021-05-17T09:56:07Z</dcterms:modified>
</cp:coreProperties>
</file>