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79" r:id="rId4"/>
    <p:sldId id="281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82" autoAdjust="0"/>
    <p:restoredTop sz="94660"/>
  </p:normalViewPr>
  <p:slideViewPr>
    <p:cSldViewPr>
      <p:cViewPr>
        <p:scale>
          <a:sx n="75" d="100"/>
          <a:sy n="75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EE902-5093-4B81-8F4D-FF70012A9B6E}" type="datetimeFigureOut">
              <a:rPr lang="ru-RU"/>
              <a:pPr>
                <a:defRPr/>
              </a:pPr>
              <a:t>01.01.2004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6ED4EE-F238-4FD5-9477-A2815226D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D746A-A717-42D1-90F1-E66B1DFF4038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22C5B-044D-44C3-9CAA-DC081EEB2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DAD74-5DBB-4B7F-9ADD-DD1E63993EBC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52197-9DA8-4B65-A4BE-486A934BE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001E-DC45-412B-B660-66EED8BD8F48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2A7AF-6DB2-442B-8094-4F697E195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96034-BA63-44E3-ABE8-2D9F49DE7049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E34DC-1742-430B-9987-F9D39C213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1740C-5E02-411F-BCDA-060954C4D8B8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9840E-574B-4564-8BE0-F3C5E69B8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58944-230F-4605-A049-AE97C2F9484B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1F2C4-4C40-4E70-8AEA-56540C4B2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8D631-D12E-4D74-922F-862119639720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E8D95-6DE1-497F-8242-1F2A53861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214D5-A7CA-4C7A-B64D-008F246AE5C2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2F279-8BF5-43DE-97F2-0D098A581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40555-CD59-422A-B234-B61CE2483AB1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4B16-8038-431C-8AD8-9D39DEDE6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BF36-A66C-4BC7-8E90-4B35586A40FD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D3CEE-22E1-434A-8373-7C681F1E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D7C5-26A3-4E01-91C2-13D7E7A09667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4C06E-F43F-4574-A83A-E034C6A9B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E9436B-829E-4B6F-A19E-57106EE97B56}" type="datetimeFigureOut">
              <a:rPr lang="en-US"/>
              <a:pPr>
                <a:defRPr/>
              </a:pPr>
              <a:t>1/1/2004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72A166-13AC-464F-B162-F7A0F0096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042988" y="1989138"/>
            <a:ext cx="7129462" cy="1079500"/>
          </a:xfrm>
        </p:spPr>
        <p:txBody>
          <a:bodyPr/>
          <a:lstStyle/>
          <a:p>
            <a:pPr eaLnBrk="1" hangingPunct="1"/>
            <a:r>
              <a:rPr lang="ru-RU" sz="11500" b="1" dirty="0" smtClean="0">
                <a:solidFill>
                  <a:schemeClr val="accent6">
                    <a:lumMod val="75000"/>
                  </a:schemeClr>
                </a:solidFill>
              </a:rPr>
              <a:t>Устный счёт 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 bwMode="auto">
          <a:xfrm>
            <a:off x="8423275" y="6318250"/>
            <a:ext cx="720725" cy="539750"/>
          </a:xfrm>
          <a:prstGeom prst="actionButtonForwardNex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Овал 58"/>
          <p:cNvSpPr/>
          <p:nvPr/>
        </p:nvSpPr>
        <p:spPr>
          <a:xfrm>
            <a:off x="4024313" y="730250"/>
            <a:ext cx="1095375" cy="109696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0" name="Овал 4"/>
          <p:cNvSpPr/>
          <p:nvPr/>
        </p:nvSpPr>
        <p:spPr>
          <a:xfrm>
            <a:off x="4184650" y="890588"/>
            <a:ext cx="774700" cy="7762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2,3</a:t>
            </a:r>
            <a:endParaRPr lang="ru-RU" sz="4000" dirty="0"/>
          </a:p>
        </p:txBody>
      </p:sp>
      <p:sp>
        <p:nvSpPr>
          <p:cNvPr id="57" name="Стрелка вправо 56"/>
          <p:cNvSpPr/>
          <p:nvPr/>
        </p:nvSpPr>
        <p:spPr>
          <a:xfrm rot="1350000">
            <a:off x="5178425" y="1404938"/>
            <a:ext cx="292100" cy="371475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8" name="Стрелка вправо 6"/>
          <p:cNvSpPr/>
          <p:nvPr/>
        </p:nvSpPr>
        <p:spPr>
          <a:xfrm rot="1350000">
            <a:off x="5183188" y="1462088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55" name="Овал 54"/>
          <p:cNvSpPr/>
          <p:nvPr/>
        </p:nvSpPr>
        <p:spPr>
          <a:xfrm>
            <a:off x="5543550" y="1360488"/>
            <a:ext cx="1096963" cy="109696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419125"/>
              <a:satOff val="5687"/>
              <a:lumOff val="1233"/>
              <a:alphaOff val="0"/>
            </a:schemeClr>
          </a:fillRef>
          <a:effectRef idx="0">
            <a:schemeClr val="accent5">
              <a:hueOff val="-1419125"/>
              <a:satOff val="5687"/>
              <a:lumOff val="1233"/>
              <a:alphaOff val="0"/>
            </a:schemeClr>
          </a:effectRef>
          <a:fontRef idx="minor">
            <a:schemeClr val="lt1"/>
          </a:fontRef>
        </p:style>
      </p:sp>
      <p:sp>
        <p:nvSpPr>
          <p:cNvPr id="56" name="Овал 8"/>
          <p:cNvSpPr/>
          <p:nvPr/>
        </p:nvSpPr>
        <p:spPr>
          <a:xfrm>
            <a:off x="5703888" y="1520825"/>
            <a:ext cx="884237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/>
              <a:t>11,4</a:t>
            </a:r>
            <a:endParaRPr lang="ru-RU" sz="3200" dirty="0"/>
          </a:p>
        </p:txBody>
      </p:sp>
      <p:sp>
        <p:nvSpPr>
          <p:cNvPr id="53" name="Стрелка вправо 52"/>
          <p:cNvSpPr/>
          <p:nvPr/>
        </p:nvSpPr>
        <p:spPr>
          <a:xfrm rot="4050000">
            <a:off x="6259513" y="2476500"/>
            <a:ext cx="290512" cy="369888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419125"/>
              <a:satOff val="5687"/>
              <a:lumOff val="1233"/>
              <a:alphaOff val="0"/>
            </a:schemeClr>
          </a:fillRef>
          <a:effectRef idx="0">
            <a:schemeClr val="accent5">
              <a:hueOff val="-1419125"/>
              <a:satOff val="5687"/>
              <a:lumOff val="1233"/>
              <a:alphaOff val="0"/>
            </a:schemeClr>
          </a:effectRef>
          <a:fontRef idx="minor">
            <a:schemeClr val="lt1"/>
          </a:fontRef>
        </p:style>
      </p:sp>
      <p:sp>
        <p:nvSpPr>
          <p:cNvPr id="54" name="Стрелка вправо 10"/>
          <p:cNvSpPr/>
          <p:nvPr/>
        </p:nvSpPr>
        <p:spPr>
          <a:xfrm rot="4050000">
            <a:off x="6286500" y="2509838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51" name="Овал 50"/>
          <p:cNvSpPr/>
          <p:nvPr/>
        </p:nvSpPr>
        <p:spPr>
          <a:xfrm>
            <a:off x="6173788" y="2881313"/>
            <a:ext cx="1096962" cy="109537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838251"/>
              <a:satOff val="11375"/>
              <a:lumOff val="2465"/>
              <a:alphaOff val="0"/>
            </a:schemeClr>
          </a:fillRef>
          <a:effectRef idx="0">
            <a:schemeClr val="accent5">
              <a:hueOff val="-2838251"/>
              <a:satOff val="11375"/>
              <a:lumOff val="2465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Овал 12"/>
          <p:cNvSpPr/>
          <p:nvPr/>
        </p:nvSpPr>
        <p:spPr>
          <a:xfrm>
            <a:off x="6334125" y="3041650"/>
            <a:ext cx="776288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5,7</a:t>
            </a:r>
            <a:endParaRPr lang="ru-RU" sz="4000" dirty="0"/>
          </a:p>
        </p:txBody>
      </p:sp>
      <p:sp>
        <p:nvSpPr>
          <p:cNvPr id="49" name="Стрелка вправо 48"/>
          <p:cNvSpPr/>
          <p:nvPr/>
        </p:nvSpPr>
        <p:spPr>
          <a:xfrm rot="6750000">
            <a:off x="6264276" y="3995737"/>
            <a:ext cx="292100" cy="371475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838251"/>
              <a:satOff val="11375"/>
              <a:lumOff val="2465"/>
              <a:alphaOff val="0"/>
            </a:schemeClr>
          </a:fillRef>
          <a:effectRef idx="0">
            <a:schemeClr val="accent5">
              <a:hueOff val="-2838251"/>
              <a:satOff val="11375"/>
              <a:lumOff val="2465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Стрелка вправо 14"/>
          <p:cNvSpPr/>
          <p:nvPr/>
        </p:nvSpPr>
        <p:spPr>
          <a:xfrm rot="17550000">
            <a:off x="6326188" y="4030663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47" name="Овал 46"/>
          <p:cNvSpPr/>
          <p:nvPr/>
        </p:nvSpPr>
        <p:spPr>
          <a:xfrm>
            <a:off x="5543550" y="4400550"/>
            <a:ext cx="1096963" cy="109696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257376"/>
              <a:satOff val="17062"/>
              <a:lumOff val="3698"/>
              <a:alphaOff val="0"/>
            </a:schemeClr>
          </a:fillRef>
          <a:effectRef idx="0">
            <a:schemeClr val="accent5">
              <a:hueOff val="-4257376"/>
              <a:satOff val="17062"/>
              <a:lumOff val="3698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Овал 16"/>
          <p:cNvSpPr/>
          <p:nvPr/>
        </p:nvSpPr>
        <p:spPr>
          <a:xfrm>
            <a:off x="5572132" y="4560888"/>
            <a:ext cx="1071570" cy="7762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/>
              <a:t>22,8</a:t>
            </a:r>
            <a:endParaRPr lang="ru-RU" sz="3200" dirty="0"/>
          </a:p>
        </p:txBody>
      </p:sp>
      <p:sp>
        <p:nvSpPr>
          <p:cNvPr id="45" name="Стрелка вправо 44"/>
          <p:cNvSpPr/>
          <p:nvPr/>
        </p:nvSpPr>
        <p:spPr>
          <a:xfrm rot="9450000">
            <a:off x="5194300" y="5076825"/>
            <a:ext cx="290513" cy="369888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257376"/>
              <a:satOff val="17062"/>
              <a:lumOff val="3698"/>
              <a:alphaOff val="0"/>
            </a:schemeClr>
          </a:fillRef>
          <a:effectRef idx="0">
            <a:schemeClr val="accent5">
              <a:hueOff val="-4257376"/>
              <a:satOff val="17062"/>
              <a:lumOff val="3698"/>
              <a:alphaOff val="0"/>
            </a:schemeClr>
          </a:effectRef>
          <a:fontRef idx="minor">
            <a:schemeClr val="lt1"/>
          </a:fontRef>
        </p:style>
      </p:sp>
      <p:sp>
        <p:nvSpPr>
          <p:cNvPr id="46" name="Стрелка вправо 18"/>
          <p:cNvSpPr/>
          <p:nvPr/>
        </p:nvSpPr>
        <p:spPr>
          <a:xfrm rot="20250000">
            <a:off x="5278438" y="5133975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43" name="Овал 42"/>
          <p:cNvSpPr/>
          <p:nvPr/>
        </p:nvSpPr>
        <p:spPr>
          <a:xfrm>
            <a:off x="4024313" y="5030788"/>
            <a:ext cx="1095375" cy="109696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676501"/>
              <a:satOff val="22749"/>
              <a:lumOff val="4930"/>
              <a:alphaOff val="0"/>
            </a:schemeClr>
          </a:fillRef>
          <a:effectRef idx="0">
            <a:schemeClr val="accent5">
              <a:hueOff val="-5676501"/>
              <a:satOff val="22749"/>
              <a:lumOff val="493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Овал 20"/>
          <p:cNvSpPr/>
          <p:nvPr/>
        </p:nvSpPr>
        <p:spPr>
          <a:xfrm>
            <a:off x="4184650" y="5191125"/>
            <a:ext cx="774700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4700"/>
          </a:p>
        </p:txBody>
      </p:sp>
      <p:sp>
        <p:nvSpPr>
          <p:cNvPr id="41" name="Стрелка вправо 40"/>
          <p:cNvSpPr/>
          <p:nvPr/>
        </p:nvSpPr>
        <p:spPr>
          <a:xfrm rot="12150000">
            <a:off x="3673475" y="5081588"/>
            <a:ext cx="292100" cy="371475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676501"/>
              <a:satOff val="22749"/>
              <a:lumOff val="4930"/>
              <a:alphaOff val="0"/>
            </a:schemeClr>
          </a:fillRef>
          <a:effectRef idx="0">
            <a:schemeClr val="accent5">
              <a:hueOff val="-5676501"/>
              <a:satOff val="22749"/>
              <a:lumOff val="493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Стрелка вправо 22"/>
          <p:cNvSpPr/>
          <p:nvPr/>
        </p:nvSpPr>
        <p:spPr>
          <a:xfrm rot="1350000">
            <a:off x="3757613" y="5173663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39" name="Овал 38"/>
          <p:cNvSpPr/>
          <p:nvPr/>
        </p:nvSpPr>
        <p:spPr>
          <a:xfrm>
            <a:off x="2503488" y="4400550"/>
            <a:ext cx="1096962" cy="109696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0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Овал 24"/>
          <p:cNvSpPr/>
          <p:nvPr/>
        </p:nvSpPr>
        <p:spPr>
          <a:xfrm>
            <a:off x="2663825" y="4560888"/>
            <a:ext cx="776288" cy="7762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4700"/>
          </a:p>
        </p:txBody>
      </p:sp>
      <p:sp>
        <p:nvSpPr>
          <p:cNvPr id="37" name="Стрелка вправо 36"/>
          <p:cNvSpPr/>
          <p:nvPr/>
        </p:nvSpPr>
        <p:spPr>
          <a:xfrm rot="14850000">
            <a:off x="2593975" y="4011613"/>
            <a:ext cx="290513" cy="369887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0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Стрелка вправо 26"/>
          <p:cNvSpPr/>
          <p:nvPr/>
        </p:nvSpPr>
        <p:spPr>
          <a:xfrm rot="4050000">
            <a:off x="2654300" y="4125913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35" name="Овал 34"/>
          <p:cNvSpPr/>
          <p:nvPr/>
        </p:nvSpPr>
        <p:spPr>
          <a:xfrm>
            <a:off x="1873250" y="2881313"/>
            <a:ext cx="1096963" cy="109537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514751"/>
              <a:satOff val="34124"/>
              <a:lumOff val="7395"/>
              <a:alphaOff val="0"/>
            </a:schemeClr>
          </a:fillRef>
          <a:effectRef idx="0">
            <a:schemeClr val="accent5">
              <a:hueOff val="-8514751"/>
              <a:satOff val="34124"/>
              <a:lumOff val="7395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Овал 28"/>
          <p:cNvSpPr/>
          <p:nvPr/>
        </p:nvSpPr>
        <p:spPr>
          <a:xfrm>
            <a:off x="2033588" y="3041650"/>
            <a:ext cx="776287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0,8</a:t>
            </a:r>
            <a:endParaRPr lang="ru-RU" sz="4000" dirty="0"/>
          </a:p>
        </p:txBody>
      </p:sp>
      <p:sp>
        <p:nvSpPr>
          <p:cNvPr id="33" name="Стрелка вправо 32"/>
          <p:cNvSpPr/>
          <p:nvPr/>
        </p:nvSpPr>
        <p:spPr>
          <a:xfrm rot="17550000">
            <a:off x="2587626" y="2490787"/>
            <a:ext cx="292100" cy="371475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514751"/>
              <a:satOff val="34124"/>
              <a:lumOff val="7395"/>
              <a:alphaOff val="0"/>
            </a:schemeClr>
          </a:fillRef>
          <a:effectRef idx="0">
            <a:schemeClr val="accent5">
              <a:hueOff val="-8514751"/>
              <a:satOff val="34124"/>
              <a:lumOff val="7395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Стрелка вправо 30"/>
          <p:cNvSpPr/>
          <p:nvPr/>
        </p:nvSpPr>
        <p:spPr>
          <a:xfrm rot="17550000">
            <a:off x="2614613" y="2605088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31" name="Овал 30"/>
          <p:cNvSpPr/>
          <p:nvPr/>
        </p:nvSpPr>
        <p:spPr>
          <a:xfrm>
            <a:off x="2503488" y="1360488"/>
            <a:ext cx="1096962" cy="109696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Овал 32"/>
          <p:cNvSpPr/>
          <p:nvPr/>
        </p:nvSpPr>
        <p:spPr>
          <a:xfrm>
            <a:off x="2663825" y="1520825"/>
            <a:ext cx="776288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4700"/>
          </a:p>
        </p:txBody>
      </p:sp>
      <p:sp>
        <p:nvSpPr>
          <p:cNvPr id="29" name="Стрелка вправо 28"/>
          <p:cNvSpPr/>
          <p:nvPr/>
        </p:nvSpPr>
        <p:spPr>
          <a:xfrm rot="20250000">
            <a:off x="3659188" y="1411288"/>
            <a:ext cx="290512" cy="369887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Стрелка вправо 34"/>
          <p:cNvSpPr/>
          <p:nvPr/>
        </p:nvSpPr>
        <p:spPr>
          <a:xfrm rot="20250000">
            <a:off x="3662363" y="1501775"/>
            <a:ext cx="203200" cy="2222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/>
          </a:p>
        </p:txBody>
      </p:sp>
      <p:sp>
        <p:nvSpPr>
          <p:cNvPr id="61" name="Овал 4"/>
          <p:cNvSpPr/>
          <p:nvPr/>
        </p:nvSpPr>
        <p:spPr>
          <a:xfrm>
            <a:off x="7019925" y="1341438"/>
            <a:ext cx="776288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700" dirty="0"/>
              <a:t>1</a:t>
            </a:r>
          </a:p>
        </p:txBody>
      </p:sp>
      <p:sp>
        <p:nvSpPr>
          <p:cNvPr id="63" name="Овал 4"/>
          <p:cNvSpPr/>
          <p:nvPr/>
        </p:nvSpPr>
        <p:spPr>
          <a:xfrm>
            <a:off x="2484438" y="1557338"/>
            <a:ext cx="1079500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0,23</a:t>
            </a:r>
            <a:endParaRPr lang="ru-RU" sz="4000" dirty="0"/>
          </a:p>
        </p:txBody>
      </p:sp>
      <p:sp>
        <p:nvSpPr>
          <p:cNvPr id="64" name="Овал 4"/>
          <p:cNvSpPr/>
          <p:nvPr/>
        </p:nvSpPr>
        <p:spPr>
          <a:xfrm>
            <a:off x="2500298" y="4581525"/>
            <a:ext cx="1071569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0,64</a:t>
            </a:r>
            <a:endParaRPr lang="ru-RU" sz="4000" dirty="0"/>
          </a:p>
        </p:txBody>
      </p:sp>
      <p:sp>
        <p:nvSpPr>
          <p:cNvPr id="65" name="Овал 4"/>
          <p:cNvSpPr/>
          <p:nvPr/>
        </p:nvSpPr>
        <p:spPr>
          <a:xfrm>
            <a:off x="4211638" y="5229225"/>
            <a:ext cx="776287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dirty="0" smtClean="0"/>
              <a:t>6,4</a:t>
            </a:r>
            <a:endParaRPr lang="ru-RU" sz="4000" dirty="0"/>
          </a:p>
        </p:txBody>
      </p:sp>
      <p:sp>
        <p:nvSpPr>
          <p:cNvPr id="66" name="Овал 4"/>
          <p:cNvSpPr/>
          <p:nvPr/>
        </p:nvSpPr>
        <p:spPr>
          <a:xfrm>
            <a:off x="5219700" y="765175"/>
            <a:ext cx="936625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>
                <a:solidFill>
                  <a:srgbClr val="FF6600"/>
                </a:solidFill>
              </a:rPr>
              <a:t>+</a:t>
            </a:r>
            <a:r>
              <a:rPr lang="ru-RU" sz="3200" dirty="0" smtClean="0">
                <a:solidFill>
                  <a:srgbClr val="FF6600"/>
                </a:solidFill>
              </a:rPr>
              <a:t>9,1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67" name="Овал 4"/>
          <p:cNvSpPr/>
          <p:nvPr/>
        </p:nvSpPr>
        <p:spPr>
          <a:xfrm>
            <a:off x="6588125" y="2133600"/>
            <a:ext cx="936625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>
                <a:solidFill>
                  <a:srgbClr val="FF6600"/>
                </a:solidFill>
              </a:rPr>
              <a:t>:2</a:t>
            </a:r>
          </a:p>
        </p:txBody>
      </p:sp>
      <p:sp>
        <p:nvSpPr>
          <p:cNvPr id="68" name="Овал 4"/>
          <p:cNvSpPr/>
          <p:nvPr/>
        </p:nvSpPr>
        <p:spPr>
          <a:xfrm>
            <a:off x="6588125" y="3860800"/>
            <a:ext cx="936625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>
                <a:solidFill>
                  <a:srgbClr val="FF6600"/>
                </a:solidFill>
              </a:rPr>
              <a:t>*4</a:t>
            </a:r>
          </a:p>
        </p:txBody>
      </p:sp>
      <p:sp>
        <p:nvSpPr>
          <p:cNvPr id="69" name="Овал 4"/>
          <p:cNvSpPr/>
          <p:nvPr/>
        </p:nvSpPr>
        <p:spPr>
          <a:xfrm>
            <a:off x="5076824" y="5373688"/>
            <a:ext cx="1066811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>
                <a:solidFill>
                  <a:srgbClr val="FF6600"/>
                </a:solidFill>
              </a:rPr>
              <a:t>-16,4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70" name="Овал 4"/>
          <p:cNvSpPr/>
          <p:nvPr/>
        </p:nvSpPr>
        <p:spPr>
          <a:xfrm>
            <a:off x="3203575" y="5373688"/>
            <a:ext cx="936625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>
                <a:solidFill>
                  <a:srgbClr val="FF6600"/>
                </a:solidFill>
              </a:rPr>
              <a:t>: 10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71" name="Овал 4"/>
          <p:cNvSpPr/>
          <p:nvPr/>
        </p:nvSpPr>
        <p:spPr>
          <a:xfrm>
            <a:off x="1692275" y="3933825"/>
            <a:ext cx="935038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600" dirty="0" err="1" smtClean="0">
                <a:solidFill>
                  <a:srgbClr val="FF6600"/>
                </a:solidFill>
              </a:rPr>
              <a:t>√</a:t>
            </a:r>
            <a:endParaRPr lang="ru-RU" sz="3600" dirty="0">
              <a:solidFill>
                <a:srgbClr val="FF6600"/>
              </a:solidFill>
            </a:endParaRPr>
          </a:p>
        </p:txBody>
      </p:sp>
      <p:sp>
        <p:nvSpPr>
          <p:cNvPr id="72" name="Овал 4"/>
          <p:cNvSpPr/>
          <p:nvPr/>
        </p:nvSpPr>
        <p:spPr>
          <a:xfrm>
            <a:off x="1357290" y="2133600"/>
            <a:ext cx="1270023" cy="774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>
                <a:solidFill>
                  <a:srgbClr val="FF6600"/>
                </a:solidFill>
              </a:rPr>
              <a:t>-0,57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73" name="Овал 4"/>
          <p:cNvSpPr/>
          <p:nvPr/>
        </p:nvSpPr>
        <p:spPr>
          <a:xfrm>
            <a:off x="3059113" y="692150"/>
            <a:ext cx="936625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dirty="0" smtClean="0">
                <a:solidFill>
                  <a:srgbClr val="FF6600"/>
                </a:solidFill>
              </a:rPr>
              <a:t>*10</a:t>
            </a:r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74" name="Овал 4"/>
          <p:cNvSpPr/>
          <p:nvPr/>
        </p:nvSpPr>
        <p:spPr>
          <a:xfrm>
            <a:off x="3059113" y="692150"/>
            <a:ext cx="936625" cy="776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9690" tIns="59690" rIns="59690" bIns="59690" spcCol="1270" anchor="ctr"/>
          <a:lstStyle/>
          <a:p>
            <a:pPr algn="ctr" defTabSz="20891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600" dirty="0">
              <a:solidFill>
                <a:srgbClr val="FF6600"/>
              </a:solidFill>
            </a:endParaRPr>
          </a:p>
        </p:txBody>
      </p:sp>
      <p:pic>
        <p:nvPicPr>
          <p:cNvPr id="18479" name="Рисунок 61" descr="FELIXAN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565400"/>
            <a:ext cx="2366963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 bwMode="auto">
          <a:xfrm>
            <a:off x="8423275" y="6318250"/>
            <a:ext cx="720725" cy="539750"/>
          </a:xfrm>
          <a:prstGeom prst="actionButtonForwardNex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6" name="Управляющая кнопка: возврат 75">
            <a:hlinkClick r:id="rId3" action="ppaction://hlinksldjump" highlightClick="1"/>
          </p:cNvPr>
          <p:cNvSpPr/>
          <p:nvPr/>
        </p:nvSpPr>
        <p:spPr bwMode="auto">
          <a:xfrm>
            <a:off x="7885113" y="6318250"/>
            <a:ext cx="539750" cy="539750"/>
          </a:xfrm>
          <a:prstGeom prst="actionButtonReturn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7" name="Управляющая кнопка: назад 76">
            <a:hlinkClick r:id="" action="ppaction://hlinkshowjump?jump=previousslide" highlightClick="1"/>
          </p:cNvPr>
          <p:cNvSpPr/>
          <p:nvPr/>
        </p:nvSpPr>
        <p:spPr bwMode="auto">
          <a:xfrm>
            <a:off x="7164388" y="6318250"/>
            <a:ext cx="720725" cy="539750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56" grpId="0"/>
      <p:bldP spid="52" grpId="0"/>
      <p:bldP spid="48" grpId="0"/>
      <p:bldP spid="36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3" grpId="1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Группа 5"/>
          <p:cNvGrpSpPr>
            <a:grpSpLocks/>
          </p:cNvGrpSpPr>
          <p:nvPr/>
        </p:nvGrpSpPr>
        <p:grpSpPr bwMode="auto">
          <a:xfrm>
            <a:off x="903288" y="1741488"/>
            <a:ext cx="1282700" cy="1282700"/>
            <a:chOff x="0" y="576058"/>
            <a:chExt cx="1282572" cy="1282572"/>
          </a:xfrm>
        </p:grpSpPr>
        <p:sp>
          <p:nvSpPr>
            <p:cNvPr id="40" name="Овал 39"/>
            <p:cNvSpPr/>
            <p:nvPr/>
          </p:nvSpPr>
          <p:spPr>
            <a:xfrm>
              <a:off x="0" y="576058"/>
              <a:ext cx="1282572" cy="128257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Овал 4"/>
            <p:cNvSpPr/>
            <p:nvPr/>
          </p:nvSpPr>
          <p:spPr>
            <a:xfrm>
              <a:off x="187306" y="763364"/>
              <a:ext cx="907959" cy="907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  <p:sp>
        <p:nvSpPr>
          <p:cNvPr id="7" name="Равнобедренный треугольник 6"/>
          <p:cNvSpPr/>
          <p:nvPr/>
        </p:nvSpPr>
        <p:spPr>
          <a:xfrm rot="9986862">
            <a:off x="1565275" y="3251200"/>
            <a:ext cx="449263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shade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24" name="Группа 7"/>
          <p:cNvGrpSpPr>
            <a:grpSpLocks/>
          </p:cNvGrpSpPr>
          <p:nvPr/>
        </p:nvGrpSpPr>
        <p:grpSpPr bwMode="auto">
          <a:xfrm>
            <a:off x="1552575" y="3757613"/>
            <a:ext cx="855663" cy="855662"/>
            <a:chOff x="648074" y="2592288"/>
            <a:chExt cx="855475" cy="855475"/>
          </a:xfrm>
        </p:grpSpPr>
        <p:sp>
          <p:nvSpPr>
            <p:cNvPr id="38" name="Овал 37"/>
            <p:cNvSpPr/>
            <p:nvPr/>
          </p:nvSpPr>
          <p:spPr>
            <a:xfrm>
              <a:off x="648074" y="2592288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46541"/>
                <a:satOff val="-1408"/>
                <a:lumOff val="9247"/>
                <a:alphaOff val="0"/>
              </a:schemeClr>
            </a:fillRef>
            <a:effectRef idx="0">
              <a:schemeClr val="accent4">
                <a:shade val="50000"/>
                <a:hueOff val="-46541"/>
                <a:satOff val="-1408"/>
                <a:lumOff val="924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Овал 7"/>
            <p:cNvSpPr/>
            <p:nvPr/>
          </p:nvSpPr>
          <p:spPr>
            <a:xfrm>
              <a:off x="773459" y="2717673"/>
              <a:ext cx="604704" cy="604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10" name="Равнобедренный треугольник 9"/>
          <p:cNvSpPr/>
          <p:nvPr/>
        </p:nvSpPr>
        <p:spPr>
          <a:xfrm rot="7757833">
            <a:off x="2332831" y="4514057"/>
            <a:ext cx="447675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lnRef>
          <a:fillRef idx="1">
            <a:schemeClr val="accent4">
              <a:shade val="90000"/>
              <a:hueOff val="-54392"/>
              <a:satOff val="-1482"/>
              <a:lumOff val="8013"/>
              <a:alphaOff val="0"/>
            </a:schemeClr>
          </a:fillRef>
          <a:effect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26" name="Группа 10"/>
          <p:cNvGrpSpPr>
            <a:grpSpLocks/>
          </p:cNvGrpSpPr>
          <p:nvPr/>
        </p:nvGrpSpPr>
        <p:grpSpPr bwMode="auto">
          <a:xfrm>
            <a:off x="2632075" y="4694238"/>
            <a:ext cx="1158875" cy="998537"/>
            <a:chOff x="1728194" y="3528395"/>
            <a:chExt cx="1158647" cy="999340"/>
          </a:xfrm>
        </p:grpSpPr>
        <p:sp>
          <p:nvSpPr>
            <p:cNvPr id="36" name="Овал 35"/>
            <p:cNvSpPr/>
            <p:nvPr/>
          </p:nvSpPr>
          <p:spPr>
            <a:xfrm>
              <a:off x="1728194" y="3528395"/>
              <a:ext cx="1158647" cy="99934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93081"/>
                <a:satOff val="-2816"/>
                <a:lumOff val="18494"/>
                <a:alphaOff val="0"/>
              </a:schemeClr>
            </a:fillRef>
            <a:effectRef idx="0">
              <a:schemeClr val="accent4">
                <a:shade val="50000"/>
                <a:hueOff val="-93081"/>
                <a:satOff val="-2816"/>
                <a:lumOff val="1849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Овал 10"/>
            <p:cNvSpPr/>
            <p:nvPr/>
          </p:nvSpPr>
          <p:spPr>
            <a:xfrm>
              <a:off x="1898024" y="3674562"/>
              <a:ext cx="818989" cy="7070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6670" tIns="26670" rIns="26670" bIns="26670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</p:grpSp>
      <p:sp>
        <p:nvSpPr>
          <p:cNvPr id="12" name="Равнобедренный треугольник 11"/>
          <p:cNvSpPr/>
          <p:nvPr/>
        </p:nvSpPr>
        <p:spPr>
          <a:xfrm rot="5538159">
            <a:off x="3967956" y="5088732"/>
            <a:ext cx="447675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108785"/>
              <a:satOff val="-2965"/>
              <a:lumOff val="16025"/>
              <a:alphaOff val="0"/>
            </a:schemeClr>
          </a:lnRef>
          <a:fillRef idx="1">
            <a:schemeClr val="accent4">
              <a:shade val="90000"/>
              <a:hueOff val="-108785"/>
              <a:satOff val="-2965"/>
              <a:lumOff val="16025"/>
              <a:alphaOff val="0"/>
            </a:schemeClr>
          </a:fillRef>
          <a:effectRef idx="0">
            <a:schemeClr val="accent4">
              <a:shade val="90000"/>
              <a:hueOff val="-108785"/>
              <a:satOff val="-2965"/>
              <a:lumOff val="16025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28" name="Группа 12"/>
          <p:cNvGrpSpPr>
            <a:grpSpLocks/>
          </p:cNvGrpSpPr>
          <p:nvPr/>
        </p:nvGrpSpPr>
        <p:grpSpPr bwMode="auto">
          <a:xfrm>
            <a:off x="4572000" y="4868863"/>
            <a:ext cx="855663" cy="855662"/>
            <a:chOff x="3672408" y="3672410"/>
            <a:chExt cx="855475" cy="855475"/>
          </a:xfrm>
        </p:grpSpPr>
        <p:sp>
          <p:nvSpPr>
            <p:cNvPr id="34" name="Овал 33"/>
            <p:cNvSpPr/>
            <p:nvPr/>
          </p:nvSpPr>
          <p:spPr>
            <a:xfrm>
              <a:off x="3672408" y="3672410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139622"/>
                <a:satOff val="-4225"/>
                <a:lumOff val="27741"/>
                <a:alphaOff val="0"/>
              </a:schemeClr>
            </a:fillRef>
            <a:effectRef idx="0">
              <a:schemeClr val="accent4">
                <a:shade val="50000"/>
                <a:hueOff val="-139622"/>
                <a:satOff val="-4225"/>
                <a:lumOff val="277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Овал 13"/>
            <p:cNvSpPr/>
            <p:nvPr/>
          </p:nvSpPr>
          <p:spPr>
            <a:xfrm>
              <a:off x="3797793" y="3797795"/>
              <a:ext cx="604704" cy="604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14" name="Равнобедренный треугольник 13"/>
          <p:cNvSpPr/>
          <p:nvPr/>
        </p:nvSpPr>
        <p:spPr>
          <a:xfrm rot="5400004">
            <a:off x="5580063" y="5121275"/>
            <a:ext cx="449262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163177"/>
              <a:satOff val="-4447"/>
              <a:lumOff val="24038"/>
              <a:alphaOff val="0"/>
            </a:schemeClr>
          </a:lnRef>
          <a:fillRef idx="1">
            <a:schemeClr val="accent4">
              <a:shade val="90000"/>
              <a:hueOff val="-163177"/>
              <a:satOff val="-4447"/>
              <a:lumOff val="24038"/>
              <a:alphaOff val="0"/>
            </a:schemeClr>
          </a:fillRef>
          <a:effectRef idx="0">
            <a:schemeClr val="accent4">
              <a:shade val="90000"/>
              <a:hueOff val="-163177"/>
              <a:satOff val="-4447"/>
              <a:lumOff val="2403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30" name="Группа 14"/>
          <p:cNvGrpSpPr>
            <a:grpSpLocks/>
          </p:cNvGrpSpPr>
          <p:nvPr/>
        </p:nvGrpSpPr>
        <p:grpSpPr bwMode="auto">
          <a:xfrm>
            <a:off x="6161088" y="4837113"/>
            <a:ext cx="855662" cy="855662"/>
            <a:chOff x="5256586" y="3672412"/>
            <a:chExt cx="855475" cy="855475"/>
          </a:xfrm>
        </p:grpSpPr>
        <p:sp>
          <p:nvSpPr>
            <p:cNvPr id="32" name="Овал 31"/>
            <p:cNvSpPr/>
            <p:nvPr/>
          </p:nvSpPr>
          <p:spPr>
            <a:xfrm>
              <a:off x="5256586" y="3672412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186162"/>
                <a:satOff val="-5633"/>
                <a:lumOff val="36988"/>
                <a:alphaOff val="0"/>
              </a:schemeClr>
            </a:fillRef>
            <a:effectRef idx="0">
              <a:schemeClr val="accent4">
                <a:shade val="50000"/>
                <a:hueOff val="-186162"/>
                <a:satOff val="-5633"/>
                <a:lumOff val="369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Овал 16"/>
            <p:cNvSpPr/>
            <p:nvPr/>
          </p:nvSpPr>
          <p:spPr>
            <a:xfrm>
              <a:off x="5381971" y="3797797"/>
              <a:ext cx="604706" cy="604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16" name="Равнобедренный треугольник 15"/>
          <p:cNvSpPr/>
          <p:nvPr/>
        </p:nvSpPr>
        <p:spPr>
          <a:xfrm rot="3329482">
            <a:off x="6946901" y="4721225"/>
            <a:ext cx="449262" cy="287337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217570"/>
              <a:satOff val="-5929"/>
              <a:lumOff val="32051"/>
              <a:alphaOff val="0"/>
            </a:schemeClr>
          </a:lnRef>
          <a:fillRef idx="1">
            <a:schemeClr val="accent4">
              <a:shade val="90000"/>
              <a:hueOff val="-217570"/>
              <a:satOff val="-5929"/>
              <a:lumOff val="32051"/>
              <a:alphaOff val="0"/>
            </a:schemeClr>
          </a:fillRef>
          <a:effectRef idx="0">
            <a:schemeClr val="accent4">
              <a:shade val="90000"/>
              <a:hueOff val="-217570"/>
              <a:satOff val="-5929"/>
              <a:lumOff val="32051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32" name="Группа 16"/>
          <p:cNvGrpSpPr>
            <a:grpSpLocks/>
          </p:cNvGrpSpPr>
          <p:nvPr/>
        </p:nvGrpSpPr>
        <p:grpSpPr bwMode="auto">
          <a:xfrm>
            <a:off x="7312025" y="4044950"/>
            <a:ext cx="855663" cy="855663"/>
            <a:chOff x="6408715" y="2880320"/>
            <a:chExt cx="855475" cy="855475"/>
          </a:xfrm>
        </p:grpSpPr>
        <p:sp>
          <p:nvSpPr>
            <p:cNvPr id="30" name="Овал 29"/>
            <p:cNvSpPr/>
            <p:nvPr/>
          </p:nvSpPr>
          <p:spPr>
            <a:xfrm>
              <a:off x="6408715" y="2880320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186162"/>
                <a:satOff val="-5633"/>
                <a:lumOff val="36988"/>
                <a:alphaOff val="0"/>
              </a:schemeClr>
            </a:fillRef>
            <a:effectRef idx="0">
              <a:schemeClr val="accent4">
                <a:shade val="50000"/>
                <a:hueOff val="-186162"/>
                <a:satOff val="-5633"/>
                <a:lumOff val="369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Овал 19"/>
            <p:cNvSpPr/>
            <p:nvPr/>
          </p:nvSpPr>
          <p:spPr>
            <a:xfrm>
              <a:off x="6534100" y="3005705"/>
              <a:ext cx="604704" cy="604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18" name="Равнобедренный треугольник 17"/>
          <p:cNvSpPr/>
          <p:nvPr/>
        </p:nvSpPr>
        <p:spPr>
          <a:xfrm rot="156140">
            <a:off x="7551738" y="3529013"/>
            <a:ext cx="449262" cy="287337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163177"/>
              <a:satOff val="-4447"/>
              <a:lumOff val="24038"/>
              <a:alphaOff val="0"/>
            </a:schemeClr>
          </a:lnRef>
          <a:fillRef idx="1">
            <a:schemeClr val="accent4">
              <a:shade val="90000"/>
              <a:hueOff val="-163177"/>
              <a:satOff val="-4447"/>
              <a:lumOff val="24038"/>
              <a:alphaOff val="0"/>
            </a:schemeClr>
          </a:fillRef>
          <a:effectRef idx="0">
            <a:schemeClr val="accent4">
              <a:shade val="90000"/>
              <a:hueOff val="-163177"/>
              <a:satOff val="-4447"/>
              <a:lumOff val="2403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34" name="Группа 18"/>
          <p:cNvGrpSpPr>
            <a:grpSpLocks/>
          </p:cNvGrpSpPr>
          <p:nvPr/>
        </p:nvGrpSpPr>
        <p:grpSpPr bwMode="auto">
          <a:xfrm>
            <a:off x="7385050" y="2460625"/>
            <a:ext cx="855663" cy="855663"/>
            <a:chOff x="6480717" y="1296142"/>
            <a:chExt cx="855475" cy="855475"/>
          </a:xfrm>
        </p:grpSpPr>
        <p:sp>
          <p:nvSpPr>
            <p:cNvPr id="28" name="Овал 27"/>
            <p:cNvSpPr/>
            <p:nvPr/>
          </p:nvSpPr>
          <p:spPr>
            <a:xfrm>
              <a:off x="6480717" y="1296142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139622"/>
                <a:satOff val="-4225"/>
                <a:lumOff val="27741"/>
                <a:alphaOff val="0"/>
              </a:schemeClr>
            </a:fillRef>
            <a:effectRef idx="0">
              <a:schemeClr val="accent4">
                <a:shade val="50000"/>
                <a:hueOff val="-139622"/>
                <a:satOff val="-4225"/>
                <a:lumOff val="277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Овал 22"/>
            <p:cNvSpPr/>
            <p:nvPr/>
          </p:nvSpPr>
          <p:spPr>
            <a:xfrm>
              <a:off x="6606102" y="1421527"/>
              <a:ext cx="604704" cy="604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20" name="Равнобедренный треугольник 19"/>
          <p:cNvSpPr/>
          <p:nvPr/>
        </p:nvSpPr>
        <p:spPr>
          <a:xfrm rot="18412190">
            <a:off x="6861176" y="2200275"/>
            <a:ext cx="449262" cy="287337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108785"/>
              <a:satOff val="-2965"/>
              <a:lumOff val="16025"/>
              <a:alphaOff val="0"/>
            </a:schemeClr>
          </a:lnRef>
          <a:fillRef idx="1">
            <a:schemeClr val="accent4">
              <a:shade val="90000"/>
              <a:hueOff val="-108785"/>
              <a:satOff val="-2965"/>
              <a:lumOff val="16025"/>
              <a:alphaOff val="0"/>
            </a:schemeClr>
          </a:fillRef>
          <a:effectRef idx="0">
            <a:schemeClr val="accent4">
              <a:shade val="90000"/>
              <a:hueOff val="-108785"/>
              <a:satOff val="-2965"/>
              <a:lumOff val="16025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36" name="Группа 20"/>
          <p:cNvGrpSpPr>
            <a:grpSpLocks/>
          </p:cNvGrpSpPr>
          <p:nvPr/>
        </p:nvGrpSpPr>
        <p:grpSpPr bwMode="auto">
          <a:xfrm>
            <a:off x="5945188" y="1381125"/>
            <a:ext cx="854075" cy="855663"/>
            <a:chOff x="5040558" y="216025"/>
            <a:chExt cx="855475" cy="855475"/>
          </a:xfrm>
        </p:grpSpPr>
        <p:sp>
          <p:nvSpPr>
            <p:cNvPr id="26" name="Овал 25"/>
            <p:cNvSpPr/>
            <p:nvPr/>
          </p:nvSpPr>
          <p:spPr>
            <a:xfrm>
              <a:off x="5040558" y="216025"/>
              <a:ext cx="855475" cy="85547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93081"/>
                <a:satOff val="-2816"/>
                <a:lumOff val="18494"/>
                <a:alphaOff val="0"/>
              </a:schemeClr>
            </a:fillRef>
            <a:effectRef idx="0">
              <a:schemeClr val="accent4">
                <a:shade val="50000"/>
                <a:hueOff val="-93081"/>
                <a:satOff val="-2816"/>
                <a:lumOff val="1849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Овал 25"/>
            <p:cNvSpPr/>
            <p:nvPr/>
          </p:nvSpPr>
          <p:spPr>
            <a:xfrm>
              <a:off x="5166176" y="341410"/>
              <a:ext cx="604239" cy="604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/>
            </a:p>
          </p:txBody>
        </p:sp>
      </p:grpSp>
      <p:sp>
        <p:nvSpPr>
          <p:cNvPr id="22" name="Равнобедренный треугольник 21"/>
          <p:cNvSpPr/>
          <p:nvPr/>
        </p:nvSpPr>
        <p:spPr>
          <a:xfrm rot="16203805">
            <a:off x="5129213" y="1663700"/>
            <a:ext cx="449262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lnRef>
          <a:fillRef idx="1">
            <a:schemeClr val="accent4">
              <a:shade val="90000"/>
              <a:hueOff val="-54392"/>
              <a:satOff val="-1482"/>
              <a:lumOff val="8013"/>
              <a:alphaOff val="0"/>
            </a:schemeClr>
          </a:fillRef>
          <a:effect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738" name="Группа 22"/>
          <p:cNvGrpSpPr>
            <a:grpSpLocks/>
          </p:cNvGrpSpPr>
          <p:nvPr/>
        </p:nvGrpSpPr>
        <p:grpSpPr bwMode="auto">
          <a:xfrm>
            <a:off x="3495675" y="1165225"/>
            <a:ext cx="1282700" cy="1282700"/>
            <a:chOff x="2592282" y="4"/>
            <a:chExt cx="1282572" cy="1282572"/>
          </a:xfrm>
        </p:grpSpPr>
        <p:sp>
          <p:nvSpPr>
            <p:cNvPr id="24" name="Овал 23"/>
            <p:cNvSpPr/>
            <p:nvPr/>
          </p:nvSpPr>
          <p:spPr>
            <a:xfrm>
              <a:off x="2592282" y="4"/>
              <a:ext cx="1282572" cy="128257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shade val="50000"/>
                <a:hueOff val="-46541"/>
                <a:satOff val="-1408"/>
                <a:lumOff val="9247"/>
                <a:alphaOff val="0"/>
              </a:schemeClr>
            </a:fillRef>
            <a:effectRef idx="0">
              <a:schemeClr val="accent4">
                <a:shade val="50000"/>
                <a:hueOff val="-46541"/>
                <a:satOff val="-1408"/>
                <a:lumOff val="924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Овал 28"/>
            <p:cNvSpPr/>
            <p:nvPr/>
          </p:nvSpPr>
          <p:spPr>
            <a:xfrm>
              <a:off x="2779588" y="187310"/>
              <a:ext cx="907959" cy="907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30480" rIns="30480" bIns="3048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627313" y="4005263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:4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30740" name="TextBox 45"/>
          <p:cNvSpPr txBox="1">
            <a:spLocks noChangeArrowheads="1"/>
          </p:cNvSpPr>
          <p:nvPr/>
        </p:nvSpPr>
        <p:spPr bwMode="auto">
          <a:xfrm>
            <a:off x="2051050" y="2997200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:2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476375" y="3860800"/>
            <a:ext cx="9350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12,8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30742" name="TextBox 47"/>
          <p:cNvSpPr txBox="1">
            <a:spLocks noChangeArrowheads="1"/>
          </p:cNvSpPr>
          <p:nvPr/>
        </p:nvSpPr>
        <p:spPr bwMode="auto">
          <a:xfrm>
            <a:off x="1116013" y="2060575"/>
            <a:ext cx="9350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25,6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700338" y="4868863"/>
            <a:ext cx="9350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3,2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708400" y="4365625"/>
            <a:ext cx="935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*6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572000" y="5013325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19,2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364163" y="4365625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*3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156325" y="4941888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57,6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443663" y="4076700"/>
            <a:ext cx="936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:8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308850" y="4149725"/>
            <a:ext cx="935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7,2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516688" y="3357563"/>
            <a:ext cx="935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*10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524750" y="2565400"/>
            <a:ext cx="935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72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156325" y="2349500"/>
            <a:ext cx="1152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:0,72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867400" y="1484313"/>
            <a:ext cx="9366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100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635375" y="1484313"/>
            <a:ext cx="9366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12,8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4716463" y="2060575"/>
            <a:ext cx="14398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*0,128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4" name="Равнобедренный треугольник 63"/>
          <p:cNvSpPr/>
          <p:nvPr/>
        </p:nvSpPr>
        <p:spPr>
          <a:xfrm rot="15522396">
            <a:off x="2554287" y="1820863"/>
            <a:ext cx="449263" cy="287338"/>
          </a:xfrm>
          <a:prstGeom prst="triangle">
            <a:avLst/>
          </a:prstGeom>
        </p:spPr>
        <p:style>
          <a:ln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lnRef>
          <a:fillRef idx="1">
            <a:schemeClr val="accent4">
              <a:shade val="90000"/>
              <a:hueOff val="-54392"/>
              <a:satOff val="-1482"/>
              <a:lumOff val="8013"/>
              <a:alphaOff val="0"/>
            </a:schemeClr>
          </a:fillRef>
          <a:effectRef idx="0">
            <a:schemeClr val="accent4">
              <a:shade val="90000"/>
              <a:hueOff val="-54392"/>
              <a:satOff val="-1482"/>
              <a:lumOff val="8013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2700338" y="2205038"/>
            <a:ext cx="935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?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627313" y="2205038"/>
            <a:ext cx="720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  <a:latin typeface="Calibri" pitchFamily="34" charset="0"/>
              </a:rPr>
              <a:t>*2</a:t>
            </a:r>
            <a:endParaRPr lang="ru-RU" sz="280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 bwMode="auto">
          <a:xfrm>
            <a:off x="8423275" y="6318250"/>
            <a:ext cx="720725" cy="539750"/>
          </a:xfrm>
          <a:prstGeom prst="actionButtonForwardNex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7" name="Управляющая кнопка: возврат 66">
            <a:hlinkClick r:id="rId2" action="ppaction://hlinksldjump" highlightClick="1"/>
          </p:cNvPr>
          <p:cNvSpPr/>
          <p:nvPr/>
        </p:nvSpPr>
        <p:spPr bwMode="auto">
          <a:xfrm>
            <a:off x="7885113" y="6318250"/>
            <a:ext cx="539750" cy="539750"/>
          </a:xfrm>
          <a:prstGeom prst="actionButtonReturn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8" name="Управляющая кнопка: назад 67">
            <a:hlinkClick r:id="" action="ppaction://hlinkshowjump?jump=previousslide" highlightClick="1"/>
          </p:cNvPr>
          <p:cNvSpPr/>
          <p:nvPr/>
        </p:nvSpPr>
        <p:spPr bwMode="auto">
          <a:xfrm>
            <a:off x="7164388" y="6318250"/>
            <a:ext cx="720725" cy="539750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7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63" grpId="0"/>
      <p:bldP spid="65" grpId="0"/>
      <p:bldP spid="65" grpId="1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Группа 4"/>
          <p:cNvGrpSpPr>
            <a:grpSpLocks/>
          </p:cNvGrpSpPr>
          <p:nvPr/>
        </p:nvGrpSpPr>
        <p:grpSpPr bwMode="auto">
          <a:xfrm>
            <a:off x="4051300" y="2794000"/>
            <a:ext cx="1149350" cy="1149350"/>
            <a:chOff x="3065535" y="2021065"/>
            <a:chExt cx="1149212" cy="1149212"/>
          </a:xfrm>
        </p:grpSpPr>
        <p:sp>
          <p:nvSpPr>
            <p:cNvPr id="6" name="Овал 5"/>
            <p:cNvSpPr/>
            <p:nvPr/>
          </p:nvSpPr>
          <p:spPr>
            <a:xfrm>
              <a:off x="3065535" y="2021065"/>
              <a:ext cx="1149212" cy="114921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233790" y="2189320"/>
              <a:ext cx="812702" cy="8127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335" tIns="13335" rIns="13335" bIns="13335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 dirty="0"/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2371725" y="2249488"/>
            <a:ext cx="2082800" cy="103187"/>
            <a:chOff x="1386381" y="1475719"/>
            <a:chExt cx="2082352" cy="104117"/>
          </a:xfrm>
        </p:grpSpPr>
        <p:sp>
          <p:nvSpPr>
            <p:cNvPr id="10" name="Прямая соединительная линия 5"/>
            <p:cNvSpPr/>
            <p:nvPr/>
          </p:nvSpPr>
          <p:spPr>
            <a:xfrm rot="13282178">
              <a:off x="1386381" y="1515764"/>
              <a:ext cx="2082352" cy="240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082352" y="11794"/>
                  </a:lnTo>
                </a:path>
              </a:pathLst>
            </a:custGeom>
            <a:noFill/>
            <a:ln w="63500">
              <a:solidFill>
                <a:schemeClr val="accent2">
                  <a:lumMod val="60000"/>
                  <a:lumOff val="40000"/>
                </a:schemeClr>
              </a:solidFill>
              <a:head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ая соединительная линия 6"/>
            <p:cNvSpPr/>
            <p:nvPr/>
          </p:nvSpPr>
          <p:spPr>
            <a:xfrm rot="24082178">
              <a:off x="2375181" y="1475719"/>
              <a:ext cx="104752" cy="1041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72" name="Группа 11"/>
          <p:cNvGrpSpPr>
            <a:grpSpLocks/>
          </p:cNvGrpSpPr>
          <p:nvPr/>
        </p:nvGrpSpPr>
        <p:grpSpPr bwMode="auto">
          <a:xfrm>
            <a:off x="1746250" y="773113"/>
            <a:ext cx="1011238" cy="1011237"/>
            <a:chOff x="761276" y="0"/>
            <a:chExt cx="1011069" cy="1011069"/>
          </a:xfrm>
        </p:grpSpPr>
        <p:sp>
          <p:nvSpPr>
            <p:cNvPr id="13" name="Овал 12"/>
            <p:cNvSpPr/>
            <p:nvPr/>
          </p:nvSpPr>
          <p:spPr>
            <a:xfrm>
              <a:off x="761276" y="0"/>
              <a:ext cx="1011069" cy="101106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Овал 8"/>
            <p:cNvSpPr/>
            <p:nvPr/>
          </p:nvSpPr>
          <p:spPr>
            <a:xfrm>
              <a:off x="908889" y="147612"/>
              <a:ext cx="715842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4778375" y="2251075"/>
            <a:ext cx="1979613" cy="98425"/>
            <a:chOff x="3792938" y="1477513"/>
            <a:chExt cx="1980049" cy="99002"/>
          </a:xfrm>
        </p:grpSpPr>
        <p:sp>
          <p:nvSpPr>
            <p:cNvPr id="16" name="Прямая соединительная линия 9"/>
            <p:cNvSpPr/>
            <p:nvPr/>
          </p:nvSpPr>
          <p:spPr>
            <a:xfrm rot="19015248">
              <a:off x="3792938" y="1515836"/>
              <a:ext cx="1980049" cy="2235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1980049" y="11794"/>
                  </a:lnTo>
                </a:path>
              </a:pathLst>
            </a:custGeom>
            <a:noFill/>
            <a:ln w="635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ая соединительная линия 10"/>
            <p:cNvSpPr/>
            <p:nvPr/>
          </p:nvSpPr>
          <p:spPr>
            <a:xfrm rot="19015248">
              <a:off x="4732945" y="1477513"/>
              <a:ext cx="100035" cy="99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74" name="Группа 17"/>
          <p:cNvGrpSpPr>
            <a:grpSpLocks/>
          </p:cNvGrpSpPr>
          <p:nvPr/>
        </p:nvGrpSpPr>
        <p:grpSpPr bwMode="auto">
          <a:xfrm>
            <a:off x="6354763" y="773113"/>
            <a:ext cx="1011237" cy="1011237"/>
            <a:chOff x="5369800" y="0"/>
            <a:chExt cx="1011069" cy="1011069"/>
          </a:xfrm>
        </p:grpSpPr>
        <p:sp>
          <p:nvSpPr>
            <p:cNvPr id="19" name="Овал 18"/>
            <p:cNvSpPr/>
            <p:nvPr/>
          </p:nvSpPr>
          <p:spPr>
            <a:xfrm>
              <a:off x="5369800" y="0"/>
              <a:ext cx="1011069" cy="101106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Овал 12"/>
            <p:cNvSpPr/>
            <p:nvPr/>
          </p:nvSpPr>
          <p:spPr>
            <a:xfrm>
              <a:off x="5517412" y="147612"/>
              <a:ext cx="715844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5111750" y="2806700"/>
            <a:ext cx="1905000" cy="95250"/>
            <a:chOff x="4125584" y="2033831"/>
            <a:chExt cx="1905401" cy="95270"/>
          </a:xfrm>
        </p:grpSpPr>
        <p:sp>
          <p:nvSpPr>
            <p:cNvPr id="22" name="Прямая соединительная линия 13"/>
            <p:cNvSpPr/>
            <p:nvPr/>
          </p:nvSpPr>
          <p:spPr>
            <a:xfrm rot="20419536">
              <a:off x="4125584" y="2070352"/>
              <a:ext cx="1905401" cy="2223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1905401" y="11794"/>
                  </a:lnTo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рямая соединительная линия 14"/>
            <p:cNvSpPr/>
            <p:nvPr/>
          </p:nvSpPr>
          <p:spPr>
            <a:xfrm rot="20419536">
              <a:off x="5030649" y="2033831"/>
              <a:ext cx="95270" cy="952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266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00"/>
            </a:p>
          </p:txBody>
        </p:sp>
      </p:grpSp>
      <p:grpSp>
        <p:nvGrpSpPr>
          <p:cNvPr id="32776" name="Группа 23"/>
          <p:cNvGrpSpPr>
            <a:grpSpLocks/>
          </p:cNvGrpSpPr>
          <p:nvPr/>
        </p:nvGrpSpPr>
        <p:grpSpPr bwMode="auto">
          <a:xfrm>
            <a:off x="6931025" y="1857375"/>
            <a:ext cx="1011238" cy="1011238"/>
            <a:chOff x="5945855" y="1084980"/>
            <a:chExt cx="1011069" cy="1011069"/>
          </a:xfrm>
        </p:grpSpPr>
        <p:sp>
          <p:nvSpPr>
            <p:cNvPr id="25" name="Овал 24"/>
            <p:cNvSpPr/>
            <p:nvPr/>
          </p:nvSpPr>
          <p:spPr>
            <a:xfrm>
              <a:off x="5945855" y="1084980"/>
              <a:ext cx="1011069" cy="101106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16"/>
            <p:cNvSpPr/>
            <p:nvPr/>
          </p:nvSpPr>
          <p:spPr>
            <a:xfrm>
              <a:off x="6093468" y="1232593"/>
              <a:ext cx="715842" cy="715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27" name="Группа 26"/>
          <p:cNvGrpSpPr>
            <a:grpSpLocks/>
          </p:cNvGrpSpPr>
          <p:nvPr/>
        </p:nvGrpSpPr>
        <p:grpSpPr bwMode="auto">
          <a:xfrm>
            <a:off x="5199063" y="3359150"/>
            <a:ext cx="1949450" cy="96838"/>
            <a:chOff x="4214272" y="2585308"/>
            <a:chExt cx="1948063" cy="97403"/>
          </a:xfrm>
        </p:grpSpPr>
        <p:sp>
          <p:nvSpPr>
            <p:cNvPr id="28" name="Прямая соединительная линия 17"/>
            <p:cNvSpPr/>
            <p:nvPr/>
          </p:nvSpPr>
          <p:spPr>
            <a:xfrm rot="85114">
              <a:off x="4214272" y="2622034"/>
              <a:ext cx="1948063" cy="239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1948063" y="11794"/>
                  </a:lnTo>
                </a:path>
              </a:pathLst>
            </a:custGeom>
            <a:noFill/>
            <a:ln w="63500">
              <a:solidFill>
                <a:srgbClr val="FFFF00"/>
              </a:solidFill>
              <a:tail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ая соединительная линия 18"/>
            <p:cNvSpPr/>
            <p:nvPr/>
          </p:nvSpPr>
          <p:spPr>
            <a:xfrm rot="85114">
              <a:off x="5139126" y="2585308"/>
              <a:ext cx="98355" cy="974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266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00"/>
            </a:p>
          </p:txBody>
        </p:sp>
      </p:grpSp>
      <p:grpSp>
        <p:nvGrpSpPr>
          <p:cNvPr id="32778" name="Группа 29"/>
          <p:cNvGrpSpPr>
            <a:grpSpLocks/>
          </p:cNvGrpSpPr>
          <p:nvPr/>
        </p:nvGrpSpPr>
        <p:grpSpPr bwMode="auto">
          <a:xfrm>
            <a:off x="7146925" y="2938463"/>
            <a:ext cx="1011238" cy="1011237"/>
            <a:chOff x="6161882" y="2165103"/>
            <a:chExt cx="1011069" cy="1011069"/>
          </a:xfrm>
        </p:grpSpPr>
        <p:sp>
          <p:nvSpPr>
            <p:cNvPr id="31" name="Овал 30"/>
            <p:cNvSpPr/>
            <p:nvPr/>
          </p:nvSpPr>
          <p:spPr>
            <a:xfrm>
              <a:off x="6161882" y="2165103"/>
              <a:ext cx="1011069" cy="101106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Овал 20"/>
            <p:cNvSpPr/>
            <p:nvPr/>
          </p:nvSpPr>
          <p:spPr>
            <a:xfrm>
              <a:off x="6309495" y="2312715"/>
              <a:ext cx="715842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33" name="Группа 32"/>
          <p:cNvGrpSpPr>
            <a:grpSpLocks/>
          </p:cNvGrpSpPr>
          <p:nvPr/>
        </p:nvGrpSpPr>
        <p:grpSpPr bwMode="auto">
          <a:xfrm>
            <a:off x="5065713" y="3948113"/>
            <a:ext cx="1922462" cy="96837"/>
            <a:chOff x="4080582" y="3175302"/>
            <a:chExt cx="1921385" cy="96069"/>
          </a:xfrm>
        </p:grpSpPr>
        <p:sp>
          <p:nvSpPr>
            <p:cNvPr id="34" name="Прямая соединительная линия 21"/>
            <p:cNvSpPr/>
            <p:nvPr/>
          </p:nvSpPr>
          <p:spPr>
            <a:xfrm rot="1447856">
              <a:off x="4080582" y="3211524"/>
              <a:ext cx="1921385" cy="236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1921385" y="11794"/>
                  </a:lnTo>
                </a:path>
              </a:pathLst>
            </a:custGeom>
            <a:noFill/>
            <a:ln w="63500">
              <a:solidFill>
                <a:srgbClr val="00B050"/>
              </a:solidFill>
              <a:tail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Прямая соединительная линия 22"/>
            <p:cNvSpPr/>
            <p:nvPr/>
          </p:nvSpPr>
          <p:spPr>
            <a:xfrm rot="1447856">
              <a:off x="4992883" y="3175302"/>
              <a:ext cx="96784" cy="960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266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00"/>
            </a:p>
          </p:txBody>
        </p:sp>
      </p:grpSp>
      <p:grpSp>
        <p:nvGrpSpPr>
          <p:cNvPr id="32780" name="Группа 35"/>
          <p:cNvGrpSpPr>
            <a:grpSpLocks/>
          </p:cNvGrpSpPr>
          <p:nvPr/>
        </p:nvGrpSpPr>
        <p:grpSpPr bwMode="auto">
          <a:xfrm>
            <a:off x="6859588" y="4090988"/>
            <a:ext cx="1011237" cy="1009650"/>
            <a:chOff x="5873839" y="3317230"/>
            <a:chExt cx="1011069" cy="1011069"/>
          </a:xfrm>
        </p:grpSpPr>
        <p:sp>
          <p:nvSpPr>
            <p:cNvPr id="37" name="Овал 36"/>
            <p:cNvSpPr/>
            <p:nvPr/>
          </p:nvSpPr>
          <p:spPr>
            <a:xfrm>
              <a:off x="5873839" y="3317230"/>
              <a:ext cx="1011069" cy="101106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Овал 24"/>
            <p:cNvSpPr/>
            <p:nvPr/>
          </p:nvSpPr>
          <p:spPr>
            <a:xfrm>
              <a:off x="6021451" y="3465074"/>
              <a:ext cx="715844" cy="715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39" name="Группа 38"/>
          <p:cNvGrpSpPr>
            <a:grpSpLocks/>
          </p:cNvGrpSpPr>
          <p:nvPr/>
        </p:nvGrpSpPr>
        <p:grpSpPr bwMode="auto">
          <a:xfrm>
            <a:off x="4735513" y="4446588"/>
            <a:ext cx="2063750" cy="103187"/>
            <a:chOff x="3750522" y="3673652"/>
            <a:chExt cx="2063525" cy="103176"/>
          </a:xfrm>
        </p:grpSpPr>
        <p:sp>
          <p:nvSpPr>
            <p:cNvPr id="40" name="Прямая соединительная линия 25"/>
            <p:cNvSpPr/>
            <p:nvPr/>
          </p:nvSpPr>
          <p:spPr>
            <a:xfrm rot="2680970">
              <a:off x="3750522" y="3713335"/>
              <a:ext cx="2063525" cy="2381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063525" y="11794"/>
                  </a:lnTo>
                </a:path>
              </a:pathLst>
            </a:custGeom>
            <a:noFill/>
            <a:ln w="63500">
              <a:solidFill>
                <a:schemeClr val="accent1"/>
              </a:solidFill>
              <a:tail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Прямая соединительная линия 26"/>
            <p:cNvSpPr/>
            <p:nvPr/>
          </p:nvSpPr>
          <p:spPr>
            <a:xfrm rot="2680970">
              <a:off x="4731490" y="3673652"/>
              <a:ext cx="103176" cy="1031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82" name="Группа 41"/>
          <p:cNvGrpSpPr>
            <a:grpSpLocks/>
          </p:cNvGrpSpPr>
          <p:nvPr/>
        </p:nvGrpSpPr>
        <p:grpSpPr bwMode="auto">
          <a:xfrm>
            <a:off x="6354763" y="5073650"/>
            <a:ext cx="1011237" cy="1011238"/>
            <a:chOff x="5369784" y="4300705"/>
            <a:chExt cx="1011069" cy="1011069"/>
          </a:xfrm>
        </p:grpSpPr>
        <p:sp>
          <p:nvSpPr>
            <p:cNvPr id="43" name="Овал 42"/>
            <p:cNvSpPr/>
            <p:nvPr/>
          </p:nvSpPr>
          <p:spPr>
            <a:xfrm>
              <a:off x="5369784" y="4300705"/>
              <a:ext cx="1011069" cy="101106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Овал 28"/>
            <p:cNvSpPr/>
            <p:nvPr/>
          </p:nvSpPr>
          <p:spPr>
            <a:xfrm>
              <a:off x="5517396" y="4448318"/>
              <a:ext cx="715844" cy="715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900" dirty="0"/>
            </a:p>
          </p:txBody>
        </p:sp>
      </p:grpSp>
      <p:grpSp>
        <p:nvGrpSpPr>
          <p:cNvPr id="45" name="Группа 44"/>
          <p:cNvGrpSpPr>
            <a:grpSpLocks/>
          </p:cNvGrpSpPr>
          <p:nvPr/>
        </p:nvGrpSpPr>
        <p:grpSpPr bwMode="auto">
          <a:xfrm>
            <a:off x="2332038" y="4443413"/>
            <a:ext cx="2163762" cy="107950"/>
            <a:chOff x="1346601" y="3670414"/>
            <a:chExt cx="2163206" cy="108160"/>
          </a:xfrm>
        </p:grpSpPr>
        <p:sp>
          <p:nvSpPr>
            <p:cNvPr id="46" name="Прямая соединительная линия 29"/>
            <p:cNvSpPr/>
            <p:nvPr/>
          </p:nvSpPr>
          <p:spPr>
            <a:xfrm rot="8222013">
              <a:off x="1346601" y="3713359"/>
              <a:ext cx="2163206" cy="2226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163206" y="11794"/>
                  </a:lnTo>
                </a:path>
              </a:pathLst>
            </a:custGeom>
            <a:noFill/>
            <a:ln w="63500">
              <a:solidFill>
                <a:schemeClr val="accent1"/>
              </a:solidFill>
              <a:head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Прямая соединительная линия 30"/>
            <p:cNvSpPr/>
            <p:nvPr/>
          </p:nvSpPr>
          <p:spPr>
            <a:xfrm rot="19022013">
              <a:off x="2373449" y="3670414"/>
              <a:ext cx="109510" cy="108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84" name="Группа 47"/>
          <p:cNvGrpSpPr>
            <a:grpSpLocks/>
          </p:cNvGrpSpPr>
          <p:nvPr/>
        </p:nvGrpSpPr>
        <p:grpSpPr bwMode="auto">
          <a:xfrm>
            <a:off x="1746250" y="5073650"/>
            <a:ext cx="1011238" cy="1011238"/>
            <a:chOff x="761277" y="4300705"/>
            <a:chExt cx="1011069" cy="1011069"/>
          </a:xfrm>
        </p:grpSpPr>
        <p:sp>
          <p:nvSpPr>
            <p:cNvPr id="49" name="Овал 48"/>
            <p:cNvSpPr/>
            <p:nvPr/>
          </p:nvSpPr>
          <p:spPr>
            <a:xfrm>
              <a:off x="761277" y="4300705"/>
              <a:ext cx="1011069" cy="101106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Овал 32"/>
            <p:cNvSpPr/>
            <p:nvPr/>
          </p:nvSpPr>
          <p:spPr>
            <a:xfrm>
              <a:off x="908890" y="4448318"/>
              <a:ext cx="715842" cy="715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9210" tIns="29210" rIns="29210" bIns="29210" spcCol="1270" anchor="ctr"/>
            <a:lstStyle/>
            <a:p>
              <a:pPr algn="ctr" defTabSz="20447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600"/>
            </a:p>
          </p:txBody>
        </p:sp>
      </p:grpSp>
      <p:grpSp>
        <p:nvGrpSpPr>
          <p:cNvPr id="51" name="Группа 50"/>
          <p:cNvGrpSpPr>
            <a:grpSpLocks/>
          </p:cNvGrpSpPr>
          <p:nvPr/>
        </p:nvGrpSpPr>
        <p:grpSpPr bwMode="auto">
          <a:xfrm>
            <a:off x="2144713" y="3908425"/>
            <a:ext cx="2020887" cy="101600"/>
            <a:chOff x="1159181" y="3135571"/>
            <a:chExt cx="2020435" cy="101021"/>
          </a:xfrm>
        </p:grpSpPr>
        <p:sp>
          <p:nvSpPr>
            <p:cNvPr id="52" name="Прямая соединительная линия 33"/>
            <p:cNvSpPr/>
            <p:nvPr/>
          </p:nvSpPr>
          <p:spPr>
            <a:xfrm rot="9487657">
              <a:off x="1159181" y="3175033"/>
              <a:ext cx="2020435" cy="2209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020435" y="11794"/>
                  </a:lnTo>
                </a:path>
              </a:pathLst>
            </a:custGeom>
            <a:noFill/>
            <a:ln w="63500">
              <a:solidFill>
                <a:srgbClr val="00B050"/>
              </a:solidFill>
              <a:head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Прямая соединительная линия 34"/>
            <p:cNvSpPr/>
            <p:nvPr/>
          </p:nvSpPr>
          <p:spPr>
            <a:xfrm rot="20287657">
              <a:off x="2119403" y="3135571"/>
              <a:ext cx="99991" cy="101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86" name="Группа 53"/>
          <p:cNvGrpSpPr>
            <a:grpSpLocks/>
          </p:cNvGrpSpPr>
          <p:nvPr/>
        </p:nvGrpSpPr>
        <p:grpSpPr bwMode="auto">
          <a:xfrm>
            <a:off x="1243013" y="4017963"/>
            <a:ext cx="1011237" cy="1011237"/>
            <a:chOff x="257222" y="3245227"/>
            <a:chExt cx="1011069" cy="1011069"/>
          </a:xfrm>
        </p:grpSpPr>
        <p:sp>
          <p:nvSpPr>
            <p:cNvPr id="55" name="Овал 54"/>
            <p:cNvSpPr/>
            <p:nvPr/>
          </p:nvSpPr>
          <p:spPr>
            <a:xfrm>
              <a:off x="257222" y="3245227"/>
              <a:ext cx="1011069" cy="1011069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Овал 36"/>
            <p:cNvSpPr/>
            <p:nvPr/>
          </p:nvSpPr>
          <p:spPr>
            <a:xfrm>
              <a:off x="404834" y="3392839"/>
              <a:ext cx="715844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900" dirty="0"/>
            </a:p>
          </p:txBody>
        </p:sp>
      </p:grpSp>
      <p:grpSp>
        <p:nvGrpSpPr>
          <p:cNvPr id="57" name="Группа 56"/>
          <p:cNvGrpSpPr>
            <a:grpSpLocks/>
          </p:cNvGrpSpPr>
          <p:nvPr/>
        </p:nvGrpSpPr>
        <p:grpSpPr bwMode="auto">
          <a:xfrm>
            <a:off x="1997075" y="3319463"/>
            <a:ext cx="2054225" cy="101600"/>
            <a:chOff x="1011068" y="2545822"/>
            <a:chExt cx="2054466" cy="102723"/>
          </a:xfrm>
        </p:grpSpPr>
        <p:sp>
          <p:nvSpPr>
            <p:cNvPr id="58" name="Прямая соединительная линия 37"/>
            <p:cNvSpPr/>
            <p:nvPr/>
          </p:nvSpPr>
          <p:spPr>
            <a:xfrm rot="10796755">
              <a:off x="1011068" y="2585948"/>
              <a:ext cx="2054466" cy="224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054466" y="11794"/>
                  </a:lnTo>
                </a:path>
              </a:pathLst>
            </a:custGeom>
            <a:noFill/>
            <a:ln w="63500">
              <a:solidFill>
                <a:srgbClr val="FFFF00"/>
              </a:solidFill>
              <a:head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9" name="Прямая соединительная линия 38"/>
            <p:cNvSpPr/>
            <p:nvPr/>
          </p:nvSpPr>
          <p:spPr>
            <a:xfrm rot="21596755">
              <a:off x="1987496" y="2545822"/>
              <a:ext cx="101612" cy="1027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88" name="Группа 59"/>
          <p:cNvGrpSpPr>
            <a:grpSpLocks/>
          </p:cNvGrpSpPr>
          <p:nvPr/>
        </p:nvGrpSpPr>
        <p:grpSpPr bwMode="auto">
          <a:xfrm>
            <a:off x="985838" y="2865438"/>
            <a:ext cx="1011237" cy="1011237"/>
            <a:chOff x="0" y="2093096"/>
            <a:chExt cx="1011069" cy="1011069"/>
          </a:xfrm>
        </p:grpSpPr>
        <p:sp>
          <p:nvSpPr>
            <p:cNvPr id="61" name="Овал 60"/>
            <p:cNvSpPr/>
            <p:nvPr/>
          </p:nvSpPr>
          <p:spPr>
            <a:xfrm>
              <a:off x="0" y="2093096"/>
              <a:ext cx="1011069" cy="101106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2" name="Овал 40"/>
            <p:cNvSpPr/>
            <p:nvPr/>
          </p:nvSpPr>
          <p:spPr>
            <a:xfrm>
              <a:off x="147612" y="2240708"/>
              <a:ext cx="715844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900" dirty="0"/>
            </a:p>
          </p:txBody>
        </p:sp>
      </p:grpSp>
      <p:grpSp>
        <p:nvGrpSpPr>
          <p:cNvPr id="63" name="Группа 62"/>
          <p:cNvGrpSpPr>
            <a:grpSpLocks/>
          </p:cNvGrpSpPr>
          <p:nvPr/>
        </p:nvGrpSpPr>
        <p:grpSpPr bwMode="auto">
          <a:xfrm>
            <a:off x="2089150" y="2767013"/>
            <a:ext cx="2058988" cy="103187"/>
            <a:chOff x="1103103" y="1993745"/>
            <a:chExt cx="2059799" cy="102989"/>
          </a:xfrm>
        </p:grpSpPr>
        <p:sp>
          <p:nvSpPr>
            <p:cNvPr id="64" name="Прямая соединительная линия 41"/>
            <p:cNvSpPr/>
            <p:nvPr/>
          </p:nvSpPr>
          <p:spPr>
            <a:xfrm rot="12003781">
              <a:off x="1103103" y="2033356"/>
              <a:ext cx="2059799" cy="237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1794"/>
                  </a:moveTo>
                  <a:lnTo>
                    <a:pt x="2059799" y="11794"/>
                  </a:lnTo>
                </a:path>
              </a:pathLst>
            </a:custGeom>
            <a:noFill/>
            <a:ln w="63500">
              <a:solidFill>
                <a:schemeClr val="accent6">
                  <a:lumMod val="75000"/>
                </a:schemeClr>
              </a:solidFill>
              <a:headEnd type="triangle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5" name="Прямая соединительная линия 42"/>
            <p:cNvSpPr/>
            <p:nvPr/>
          </p:nvSpPr>
          <p:spPr>
            <a:xfrm rot="22803781">
              <a:off x="2081388" y="1993745"/>
              <a:ext cx="103229" cy="1029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0" rIns="12700" bIns="0" spcCol="1270" anchor="ctr"/>
            <a:lstStyle/>
            <a:p>
              <a:pPr algn="ctr" defTabSz="311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700"/>
            </a:p>
          </p:txBody>
        </p:sp>
      </p:grpSp>
      <p:grpSp>
        <p:nvGrpSpPr>
          <p:cNvPr id="32790" name="Группа 65"/>
          <p:cNvGrpSpPr>
            <a:grpSpLocks/>
          </p:cNvGrpSpPr>
          <p:nvPr/>
        </p:nvGrpSpPr>
        <p:grpSpPr bwMode="auto">
          <a:xfrm>
            <a:off x="1169988" y="1785938"/>
            <a:ext cx="1011237" cy="1011237"/>
            <a:chOff x="185210" y="1012969"/>
            <a:chExt cx="1011069" cy="1011069"/>
          </a:xfrm>
        </p:grpSpPr>
        <p:sp>
          <p:nvSpPr>
            <p:cNvPr id="67" name="Овал 66"/>
            <p:cNvSpPr/>
            <p:nvPr/>
          </p:nvSpPr>
          <p:spPr>
            <a:xfrm>
              <a:off x="185210" y="1012969"/>
              <a:ext cx="1011069" cy="101106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Овал 44"/>
            <p:cNvSpPr/>
            <p:nvPr/>
          </p:nvSpPr>
          <p:spPr>
            <a:xfrm>
              <a:off x="332822" y="1160581"/>
              <a:ext cx="715844" cy="715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900" dirty="0"/>
            </a:p>
          </p:txBody>
        </p:sp>
      </p:grpSp>
      <p:sp>
        <p:nvSpPr>
          <p:cNvPr id="32791" name="TextBox 68"/>
          <p:cNvSpPr txBox="1">
            <a:spLocks noChangeArrowheads="1"/>
          </p:cNvSpPr>
          <p:nvPr/>
        </p:nvSpPr>
        <p:spPr bwMode="auto">
          <a:xfrm>
            <a:off x="4140200" y="3068638"/>
            <a:ext cx="93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:0,01</a:t>
            </a:r>
            <a:endParaRPr lang="ru-RU">
              <a:latin typeface="Calibri" pitchFamily="34" charset="0"/>
            </a:endParaRPr>
          </a:p>
        </p:txBody>
      </p:sp>
      <p:sp>
        <p:nvSpPr>
          <p:cNvPr id="32792" name="TextBox 69"/>
          <p:cNvSpPr txBox="1">
            <a:spLocks noChangeArrowheads="1"/>
          </p:cNvSpPr>
          <p:nvPr/>
        </p:nvSpPr>
        <p:spPr bwMode="auto">
          <a:xfrm>
            <a:off x="1979613" y="981075"/>
            <a:ext cx="936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</a:t>
            </a:r>
            <a:endParaRPr lang="ru-RU">
              <a:latin typeface="Calibri" pitchFamily="34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1331913" y="2060575"/>
            <a:ext cx="93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3,2</a:t>
            </a:r>
            <a:endParaRPr lang="ru-RU">
              <a:latin typeface="Calibri" pitchFamily="34" charset="0"/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1042988" y="3141663"/>
            <a:ext cx="1008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0,001</a:t>
            </a:r>
            <a:endParaRPr lang="ru-RU">
              <a:latin typeface="Calibri" pitchFamily="34" charset="0"/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1331913" y="4292600"/>
            <a:ext cx="93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658</a:t>
            </a:r>
            <a:endParaRPr lang="ru-RU">
              <a:latin typeface="Calibri" pitchFamily="34" charset="0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1763713" y="5300663"/>
            <a:ext cx="107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0,201</a:t>
            </a:r>
            <a:endParaRPr lang="ru-RU">
              <a:latin typeface="Calibri" pitchFamily="34" charset="0"/>
            </a:endParaRP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6516688" y="981075"/>
            <a:ext cx="9350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300</a:t>
            </a:r>
            <a:endParaRPr lang="ru-RU">
              <a:latin typeface="Calibri" pitchFamily="34" charset="0"/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7092950" y="2133600"/>
            <a:ext cx="9350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320</a:t>
            </a:r>
            <a:endParaRPr lang="ru-RU">
              <a:latin typeface="Calibri" pitchFamily="34" charset="0"/>
            </a:endParaRP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7308850" y="3141663"/>
            <a:ext cx="9350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0,1</a:t>
            </a:r>
            <a:endParaRPr lang="ru-RU">
              <a:latin typeface="Calibri" pitchFamily="34" charset="0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6875463" y="4292600"/>
            <a:ext cx="1152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65800</a:t>
            </a:r>
            <a:endParaRPr lang="ru-RU">
              <a:latin typeface="Calibri" pitchFamily="34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6516688" y="5300663"/>
            <a:ext cx="9350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20,1</a:t>
            </a:r>
            <a:endParaRPr lang="ru-RU">
              <a:latin typeface="Calibri" pitchFamily="34" charset="0"/>
            </a:endParaRPr>
          </a:p>
        </p:txBody>
      </p:sp>
      <p:sp>
        <p:nvSpPr>
          <p:cNvPr id="80" name="Управляющая кнопка: далее 79">
            <a:hlinkClick r:id="" action="ppaction://hlinkshowjump?jump=nextslide" highlightClick="1"/>
          </p:cNvPr>
          <p:cNvSpPr/>
          <p:nvPr/>
        </p:nvSpPr>
        <p:spPr bwMode="auto">
          <a:xfrm>
            <a:off x="8423275" y="6318250"/>
            <a:ext cx="720725" cy="539750"/>
          </a:xfrm>
          <a:prstGeom prst="actionButtonForwardNex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1" name="Управляющая кнопка: возврат 80">
            <a:hlinkClick r:id="rId2" action="ppaction://hlinksldjump" highlightClick="1"/>
          </p:cNvPr>
          <p:cNvSpPr/>
          <p:nvPr/>
        </p:nvSpPr>
        <p:spPr bwMode="auto">
          <a:xfrm>
            <a:off x="7885113" y="6318250"/>
            <a:ext cx="539750" cy="539750"/>
          </a:xfrm>
          <a:prstGeom prst="actionButtonReturn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2" name="Управляющая кнопка: назад 81">
            <a:hlinkClick r:id="" action="ppaction://hlinkshowjump?jump=previousslide" highlightClick="1"/>
          </p:cNvPr>
          <p:cNvSpPr/>
          <p:nvPr/>
        </p:nvSpPr>
        <p:spPr bwMode="auto">
          <a:xfrm>
            <a:off x="7164388" y="6318250"/>
            <a:ext cx="720725" cy="539750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750" y="1989138"/>
          <a:ext cx="8064895" cy="224102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34497"/>
                <a:gridCol w="752713"/>
                <a:gridCol w="752713"/>
                <a:gridCol w="827985"/>
                <a:gridCol w="752713"/>
                <a:gridCol w="752713"/>
                <a:gridCol w="711755"/>
                <a:gridCol w="87980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b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1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-6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-2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7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6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1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3</a:t>
                      </a:r>
                      <a:endParaRPr lang="ru-RU" sz="3600" b="0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-15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-42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-4</a:t>
                      </a:r>
                      <a:endParaRPr lang="ru-RU" sz="3600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Корни</a:t>
                      </a:r>
                      <a:r>
                        <a:rPr lang="ru-RU" sz="2800" baseline="0" dirty="0" smtClean="0"/>
                        <a:t> уравнения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-3;2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2;4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-3;5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-4;-3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-8;2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-7;6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-4;1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43240" y="2000240"/>
            <a:ext cx="792163" cy="6477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29058" y="2643182"/>
            <a:ext cx="785818" cy="647700"/>
          </a:xfrm>
          <a:prstGeom prst="rect">
            <a:avLst/>
          </a:prstGeom>
          <a:solidFill>
            <a:srgbClr val="92D05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714876" y="3286124"/>
            <a:ext cx="785818" cy="6477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500694" y="3286124"/>
            <a:ext cx="785818" cy="64928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286512" y="2643182"/>
            <a:ext cx="719137" cy="6477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7715272" y="3286124"/>
            <a:ext cx="857256" cy="6477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7000892" y="2000240"/>
            <a:ext cx="720725" cy="6492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3599" name="TextBox 12"/>
          <p:cNvSpPr txBox="1">
            <a:spLocks noChangeArrowheads="1"/>
          </p:cNvSpPr>
          <p:nvPr/>
        </p:nvSpPr>
        <p:spPr bwMode="auto">
          <a:xfrm>
            <a:off x="900113" y="981075"/>
            <a:ext cx="6696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Заполните таблицу:</a:t>
            </a:r>
          </a:p>
        </p:txBody>
      </p:sp>
      <p:pic>
        <p:nvPicPr>
          <p:cNvPr id="23600" name="Рисунок 13" descr="32M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508500"/>
            <a:ext cx="564356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 bwMode="auto">
          <a:xfrm>
            <a:off x="8423275" y="6318250"/>
            <a:ext cx="720725" cy="539750"/>
          </a:xfrm>
          <a:prstGeom prst="actionButtonForwardNex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6" name="Управляющая кнопка: возврат 15">
            <a:hlinkClick r:id="rId3" action="ppaction://hlinksldjump" highlightClick="1"/>
          </p:cNvPr>
          <p:cNvSpPr/>
          <p:nvPr/>
        </p:nvSpPr>
        <p:spPr bwMode="auto">
          <a:xfrm>
            <a:off x="7885113" y="6318250"/>
            <a:ext cx="539750" cy="539750"/>
          </a:xfrm>
          <a:prstGeom prst="actionButtonReturn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7" name="Управляющая кнопка: назад 16">
            <a:hlinkClick r:id="" action="ppaction://hlinkshowjump?jump=previousslide" highlightClick="1"/>
          </p:cNvPr>
          <p:cNvSpPr/>
          <p:nvPr/>
        </p:nvSpPr>
        <p:spPr bwMode="auto">
          <a:xfrm>
            <a:off x="7164388" y="6318250"/>
            <a:ext cx="720725" cy="539750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 w="9525">
          <a:solidFill>
            <a:srgbClr val="FF0000"/>
          </a:solidFill>
          <a:round/>
          <a:headEnd/>
          <a:tailEnd/>
        </a:ln>
        <a:effectLst/>
      </a:spPr>
      <a:bodyPr wrap="none" anchor="ctr"/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737</TotalTime>
  <Words>109</Words>
  <Application>Microsoft Office PowerPoint</Application>
  <PresentationFormat>Экран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TS101908703</vt:lpstr>
      <vt:lpstr>Слайд 1</vt:lpstr>
      <vt:lpstr>Слайд 2</vt:lpstr>
      <vt:lpstr>Слайд 3</vt:lpstr>
      <vt:lpstr>Слайд 4</vt:lpstr>
      <vt:lpstr>Слайд 5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Bacek</dc:creator>
  <cp:lastModifiedBy>Admin</cp:lastModifiedBy>
  <cp:revision>216</cp:revision>
  <dcterms:created xsi:type="dcterms:W3CDTF">2012-03-29T08:57:41Z</dcterms:created>
  <dcterms:modified xsi:type="dcterms:W3CDTF">2003-12-31T23:56:41Z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