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68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7" r:id="rId28"/>
    <p:sldId id="316" r:id="rId29"/>
    <p:sldId id="290" r:id="rId3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CC"/>
    <a:srgbClr val="006600"/>
    <a:srgbClr val="003300"/>
    <a:srgbClr val="66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588AF-848A-481C-9B39-F5B720405B8A}" type="datetimeFigureOut">
              <a:rPr lang="ru-RU" smtClean="0"/>
              <a:pPr/>
              <a:t>26.01.2020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D377B-A2B6-4EB6-9668-A052FF41A9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6041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7oom.ru/powerpoint/abstraktnye-fony-dlya-prezentacii-volny-08.jpg?ver=3.0"/>
          <p:cNvPicPr/>
          <p:nvPr/>
        </p:nvPicPr>
        <p:blipFill rotWithShape="1">
          <a:blip r:embed="rId2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 l="1575" b="13842"/>
          <a:stretch/>
        </p:blipFill>
        <p:spPr bwMode="auto">
          <a:xfrm rot="16200000">
            <a:off x="1114414" y="-1171588"/>
            <a:ext cx="6858000" cy="92011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429000"/>
            <a:ext cx="300039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71538" y="1440597"/>
            <a:ext cx="692946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Формы  организации  работы  по  художественно –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CC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эстетическому  развитию (конструированию) у дошкольников</a:t>
            </a: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44" y="3357562"/>
            <a:ext cx="44291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</a:p>
          <a:p>
            <a:pPr algn="just"/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Трегубова Надежда Георгиевна, </a:t>
            </a:r>
          </a:p>
          <a:p>
            <a:pPr algn="just"/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pPr algn="just"/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высшей</a:t>
            </a:r>
            <a:r>
              <a:rPr lang="en-US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квалификационной категории</a:t>
            </a:r>
            <a:endParaRPr lang="ru-RU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ds04.infourok.ru/uploads/ex/0ae5/0019ad64-851db506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7237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ds04.infourok.ru/uploads/ex/0ae5/0019ad64-851db506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ds04.infourok.ru/uploads/ex/0ae5/0019ad64-851db506/img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39939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ds04.infourok.ru/uploads/ex/0ae5/0019ad64-851db506/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891316" cy="7072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ds04.infourok.ru/uploads/ex/0ae5/0019ad64-851db506/img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7241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ds04.infourok.ru/uploads/ex/0ae5/0019ad64-851db506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72417" cy="7215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ds04.infourok.ru/uploads/ex/0ae5/0019ad64-851db506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99393" cy="7215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ds04.infourok.ru/uploads/ex/0ae5/0019ad64-851db506/img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5354" cy="6715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ds04.infourok.ru/uploads/ex/0ae5/0019ad64-851db506/img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901833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ds04.infourok.ru/uploads/ex/0ae5/0019ad64-851db506/img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28828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ae5/0019ad64-851db506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s://ds04.infourok.ru/uploads/ex/0ae5/0019ad64-851db506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ds04.infourok.ru/uploads/ex/0ae5/0019ad64-851db506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7237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ds04.infourok.ru/uploads/ex/0ae5/0019ad64-851db506/img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397" cy="7286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ds04.infourok.ru/uploads/ex/0ae5/0019ad64-851db506/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72374" cy="7072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ds04.infourok.ru/uploads/ex/0ae5/0019ad64-851db506/img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ds04.infourok.ru/uploads/ex/0ae5/0019ad64-851db506/img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526455" cy="7072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ds04.infourok.ru/uploads/ex/0ae5/0019ad64-851db506/img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55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ds04.infourok.ru/uploads/ex/0ae5/0019ad64-851db506/img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35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дание для воспитателей «Узнай геометрическую фигуру»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7oom.ru/powerpoint/abstraktnye-fony-dlya-prezentacii-volny-08.jpg?ver=3.0"/>
          <p:cNvPicPr/>
          <p:nvPr/>
        </p:nvPicPr>
        <p:blipFill rotWithShape="1">
          <a:blip r:embed="rId2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 l="1575" b="13842"/>
          <a:stretch/>
        </p:blipFill>
        <p:spPr bwMode="auto">
          <a:xfrm rot="16200000">
            <a:off x="1171587" y="-1171587"/>
            <a:ext cx="6858000" cy="92011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4282" y="1571612"/>
            <a:ext cx="85725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3200" b="1" i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Человек не может по-настоящему   усовершенствоваться, если не помогает усовершенствоваться другим»</a:t>
            </a:r>
            <a:endParaRPr lang="ru-RU" sz="2400" b="1" i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29322" y="4572008"/>
            <a:ext cx="20768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Чарльз Диккенс </a:t>
            </a:r>
            <a:endParaRPr lang="ru-RU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7oom.ru/powerpoint/abstraktnye-fony-dlya-prezentacii-volny-08.jpg?ver=3.0"/>
          <p:cNvPicPr/>
          <p:nvPr/>
        </p:nvPicPr>
        <p:blipFill rotWithShape="1">
          <a:blip r:embed="rId2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 l="1575" b="13842"/>
          <a:stretch/>
        </p:blipFill>
        <p:spPr bwMode="auto">
          <a:xfrm rot="16200000">
            <a:off x="1114414" y="-1171588"/>
            <a:ext cx="6858000" cy="92011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  <p:sp>
        <p:nvSpPr>
          <p:cNvPr id="41986" name="WordArt 2"/>
          <p:cNvSpPr>
            <a:spLocks noChangeArrowheads="1" noChangeShapeType="1" noTextEdit="1"/>
          </p:cNvSpPr>
          <p:nvPr/>
        </p:nvSpPr>
        <p:spPr bwMode="auto">
          <a:xfrm>
            <a:off x="2971800" y="838200"/>
            <a:ext cx="5105400" cy="3549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СПАСИБО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ЗА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ВНИМАНИЕ!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ds04.infourok.ru/uploads/ex/0ae5/0019ad64-851db506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272372" cy="6858000"/>
          </a:xfrm>
          <a:prstGeom prst="rect">
            <a:avLst/>
          </a:prstGeom>
          <a:noFill/>
        </p:spPr>
      </p:pic>
      <p:pic>
        <p:nvPicPr>
          <p:cNvPr id="3" name="Picture 2" descr="https://ds04.infourok.ru/uploads/ex/0ae5/0019ad64-851db506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7237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ds04.infourok.ru/uploads/ex/0ae5/0019ad64-851db506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ds04.infourok.ru/uploads/ex/0ae5/0019ad64-851db506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7237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ds04.infourok.ru/uploads/ex/0ae5/0019ad64-851db506/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103128"/>
            <a:ext cx="9358346" cy="6754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ds04.infourok.ru/uploads/ex/0ae5/0019ad64-851db506/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535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ds04.infourok.ru/uploads/ex/0ae5/0019ad64-851db506/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ds04.infourok.ru/uploads/ex/0ae5/0019ad64-851db506/img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641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35</Words>
  <Application>Microsoft Office PowerPoint</Application>
  <PresentationFormat>Экран (4:3)</PresentationFormat>
  <Paragraphs>12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54</cp:revision>
  <dcterms:created xsi:type="dcterms:W3CDTF">2014-10-30T08:59:11Z</dcterms:created>
  <dcterms:modified xsi:type="dcterms:W3CDTF">2020-01-26T17:54:01Z</dcterms:modified>
</cp:coreProperties>
</file>