
<file path=[Content_Types].xml><?xml version="1.0" encoding="utf-8"?>
<Types xmlns="http://schemas.openxmlformats.org/package/2006/content-types">
  <Default Extension="jpg_large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60" r:id="rId4"/>
    <p:sldId id="266" r:id="rId5"/>
    <p:sldId id="261" r:id="rId6"/>
    <p:sldId id="257" r:id="rId7"/>
    <p:sldId id="262" r:id="rId8"/>
    <p:sldId id="259" r:id="rId9"/>
    <p:sldId id="263" r:id="rId10"/>
    <p:sldId id="264" r:id="rId11"/>
    <p:sldId id="268" r:id="rId12"/>
    <p:sldId id="265" r:id="rId13"/>
    <p:sldId id="267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AD84A-1407-4572-BDF7-0B7FC474DBF5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7F12-90CB-4F6D-B73D-F1F39027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9181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AD84A-1407-4572-BDF7-0B7FC474DBF5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7F12-90CB-4F6D-B73D-F1F39027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126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AD84A-1407-4572-BDF7-0B7FC474DBF5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7F12-90CB-4F6D-B73D-F1F39027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986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AD84A-1407-4572-BDF7-0B7FC474DBF5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7F12-90CB-4F6D-B73D-F1F39027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761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AD84A-1407-4572-BDF7-0B7FC474DBF5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7F12-90CB-4F6D-B73D-F1F39027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1833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AD84A-1407-4572-BDF7-0B7FC474DBF5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7F12-90CB-4F6D-B73D-F1F39027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393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AD84A-1407-4572-BDF7-0B7FC474DBF5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7F12-90CB-4F6D-B73D-F1F39027246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00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AD84A-1407-4572-BDF7-0B7FC474DBF5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7F12-90CB-4F6D-B73D-F1F39027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627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AD84A-1407-4572-BDF7-0B7FC474DBF5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7F12-90CB-4F6D-B73D-F1F39027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486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AD84A-1407-4572-BDF7-0B7FC474DBF5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7F12-90CB-4F6D-B73D-F1F39027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632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683AD84A-1407-4572-BDF7-0B7FC474DBF5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7F12-90CB-4F6D-B73D-F1F39027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278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6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683AD84A-1407-4572-BDF7-0B7FC474DBF5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55577F12-90CB-4F6D-B73D-F1F39027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253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_large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E4E6A28-6A7E-40A7-8D9B-15AFB12683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742"/>
            <a:ext cx="12260826" cy="83926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B50032-0879-465B-A2AF-7ECCCB32E5FA}"/>
              </a:ext>
            </a:extLst>
          </p:cNvPr>
          <p:cNvSpPr txBox="1"/>
          <p:nvPr/>
        </p:nvSpPr>
        <p:spPr>
          <a:xfrm>
            <a:off x="324466" y="462116"/>
            <a:ext cx="111694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</a:t>
            </a:r>
          </a:p>
          <a:p>
            <a:pPr algn="ctr">
              <a:spcAft>
                <a:spcPts val="0"/>
              </a:spcAft>
            </a:pPr>
            <a:endParaRPr lang="ru-RU" sz="4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ПРИЗВАНИЕ БЫТЬ МОРЯКОМ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50830E-EFE6-4C7D-A2EF-2EE92CD9630D}"/>
              </a:ext>
            </a:extLst>
          </p:cNvPr>
          <p:cNvSpPr txBox="1"/>
          <p:nvPr/>
        </p:nvSpPr>
        <p:spPr>
          <a:xfrm>
            <a:off x="5820697" y="5733152"/>
            <a:ext cx="60689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САРАНГОВА ОЛЬГА АНАТОЛ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ЬЕВНА</a:t>
            </a:r>
          </a:p>
        </p:txBody>
      </p:sp>
    </p:spTree>
    <p:extLst>
      <p:ext uri="{BB962C8B-B14F-4D97-AF65-F5344CB8AC3E}">
        <p14:creationId xmlns:p14="http://schemas.microsoft.com/office/powerpoint/2010/main" val="30342125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61FC16-E3ED-40D0-85D0-C35B63DA9D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91" y="270231"/>
            <a:ext cx="3710605" cy="617481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9511D3A-B5D3-4F07-A259-64D02605B2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634" y="270231"/>
            <a:ext cx="3710606" cy="617481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A24D09D-9426-453F-9BA6-9154A3C2D4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697" y="270231"/>
            <a:ext cx="3710606" cy="6174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982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CDE740A-E04E-468A-A7BF-DD7827BC46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65" y="357840"/>
            <a:ext cx="3510116" cy="584117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3A142F-15BC-474C-A340-90DD826433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680" y="357840"/>
            <a:ext cx="3510116" cy="584117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EB8104B-E19C-4ABD-B76E-281CEF5370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65" y="357840"/>
            <a:ext cx="3510116" cy="5841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504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8E2FABE-7EE7-49F4-AA37-83B9B662EBFD}"/>
              </a:ext>
            </a:extLst>
          </p:cNvPr>
          <p:cNvSpPr/>
          <p:nvPr/>
        </p:nvSpPr>
        <p:spPr>
          <a:xfrm>
            <a:off x="530943" y="407660"/>
            <a:ext cx="1063850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«Нельзя воспитать мужественного человека, </a:t>
            </a:r>
          </a:p>
          <a:p>
            <a:pPr algn="ctr"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если не поставить его в такие условия, когда бы он мог проявить мужество,-все равно в чем, -в сдержанности,</a:t>
            </a:r>
          </a:p>
          <a:p>
            <a:pPr algn="ctr"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прямом открытом слове, в некотором лишении, </a:t>
            </a:r>
          </a:p>
          <a:p>
            <a:pPr algn="ctr"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терпеливости и смелости».      </a:t>
            </a:r>
          </a:p>
          <a:p>
            <a:pPr algn="ctr"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А.С. Макаренко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403B960-F673-4E8A-B9AE-EAD586226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45" y="2526891"/>
            <a:ext cx="7161489" cy="4031225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1459D1A-C565-4580-80E4-92DB1393EC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5346" y="3085316"/>
            <a:ext cx="2432601" cy="3436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058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CE237A8-F9A3-48FF-B3C6-BE6E0F9EFD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64" y="227592"/>
            <a:ext cx="10628671" cy="6402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7417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E06D337-10F5-47E4-AAC6-07D0AC10C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690" y="108816"/>
            <a:ext cx="6253316" cy="6640368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41705233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8C94DA-35C1-4839-91DF-29E14A369C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684" y="0"/>
            <a:ext cx="9144000" cy="685800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418277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34D5981-6F22-403C-8140-2ACE8AA13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826" y="-680884"/>
            <a:ext cx="12260826" cy="817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016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798928A-8612-41AC-BFC3-7FFA1E803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434" y="325411"/>
            <a:ext cx="7580670" cy="592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441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E4E6A28-6A7E-40A7-8D9B-15AFB12683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826" y="0"/>
            <a:ext cx="12260826" cy="83926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B50032-0879-465B-A2AF-7ECCCB32E5FA}"/>
              </a:ext>
            </a:extLst>
          </p:cNvPr>
          <p:cNvSpPr txBox="1"/>
          <p:nvPr/>
        </p:nvSpPr>
        <p:spPr>
          <a:xfrm>
            <a:off x="324466" y="462116"/>
            <a:ext cx="111694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 классного часа: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ПРИЗВАНИЕ БЫТЬ МОРЯКОМ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3389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4EDD2DD-6FDC-4A4D-9D29-8C28DB799F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9" t="7851" r="10197" b="36089"/>
          <a:stretch/>
        </p:blipFill>
        <p:spPr>
          <a:xfrm>
            <a:off x="6096000" y="2429664"/>
            <a:ext cx="5270091" cy="4306994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08FE3C-31DF-4A76-B5B7-05216B02152F}"/>
              </a:ext>
            </a:extLst>
          </p:cNvPr>
          <p:cNvSpPr/>
          <p:nvPr/>
        </p:nvSpPr>
        <p:spPr>
          <a:xfrm>
            <a:off x="614518" y="243496"/>
            <a:ext cx="104123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 мероприятия: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romanUcPeriod"/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Военно- морской флот. История и судьбы.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romanUcPeriod"/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Мужество и патриотизм.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romanUcPeriod"/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значит быть патриотом?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B1348E1-7524-4C62-B2C7-AC0FD37AC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07" y="2802193"/>
            <a:ext cx="5699099" cy="3561937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855333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51DB3F4-A10C-45F0-B87C-0611C30570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446" y="175264"/>
            <a:ext cx="8687941" cy="6507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749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D53FDF0-24E5-462D-B049-A9658816DF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" r="37017"/>
          <a:stretch/>
        </p:blipFill>
        <p:spPr>
          <a:xfrm>
            <a:off x="4739148" y="297237"/>
            <a:ext cx="6892413" cy="614024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14E55F8-1F28-46A8-8C7F-3D1F36B8BFED}"/>
              </a:ext>
            </a:extLst>
          </p:cNvPr>
          <p:cNvSpPr/>
          <p:nvPr/>
        </p:nvSpPr>
        <p:spPr>
          <a:xfrm>
            <a:off x="285136" y="1300127"/>
            <a:ext cx="6096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Дату 30 октября принято считать днём основания Российского военно- морского флота. </a:t>
            </a:r>
          </a:p>
          <a:p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1696 году Боярская Дума по наставлению Петра I приняла решение о создании регулярного военно- морского флота России: «Морским судам быть».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340920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7C62EE-AF5B-4291-90E9-D7B18CC760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2122"/>
            <a:ext cx="9114503" cy="6835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789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32A65D-277B-4FA7-BE58-283275277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9A0650-4663-4A5A-90B4-ED1BEBC42E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317" y="353961"/>
            <a:ext cx="5078361" cy="3808771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397852827"/>
      </p:ext>
    </p:extLst>
  </p:cSld>
  <p:clrMapOvr>
    <a:masterClrMapping/>
  </p:clrMapOvr>
</p:sld>
</file>

<file path=ppt/theme/theme1.xml><?xml version="1.0" encoding="utf-8"?>
<a:theme xmlns:a="http://schemas.openxmlformats.org/drawingml/2006/main" name="Посылка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Посылка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осылка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TM10001115[[fn=Посылка]]</Template>
  <TotalTime>83</TotalTime>
  <Words>124</Words>
  <Application>Microsoft Office PowerPoint</Application>
  <PresentationFormat>Широкоэкранный</PresentationFormat>
  <Paragraphs>18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Corbel</vt:lpstr>
      <vt:lpstr>Gill Sans MT</vt:lpstr>
      <vt:lpstr>Times New Roman</vt:lpstr>
      <vt:lpstr>Посылка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10</cp:revision>
  <dcterms:created xsi:type="dcterms:W3CDTF">2020-11-02T09:32:18Z</dcterms:created>
  <dcterms:modified xsi:type="dcterms:W3CDTF">2020-11-02T15:17:19Z</dcterms:modified>
</cp:coreProperties>
</file>