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1" r:id="rId4"/>
    <p:sldId id="268" r:id="rId5"/>
    <p:sldId id="259" r:id="rId6"/>
    <p:sldId id="260" r:id="rId7"/>
    <p:sldId id="269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48A057"/>
    <a:srgbClr val="7BB3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58108-B67B-42E8-9C00-60FF9740F053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91A1EBD-36BD-4196-B0A5-56F8837CD71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58108-B67B-42E8-9C00-60FF9740F053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A1EBD-36BD-4196-B0A5-56F8837CD7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58108-B67B-42E8-9C00-60FF9740F053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A1EBD-36BD-4196-B0A5-56F8837CD7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58108-B67B-42E8-9C00-60FF9740F053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A1EBD-36BD-4196-B0A5-56F8837CD7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58108-B67B-42E8-9C00-60FF9740F053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A1EBD-36BD-4196-B0A5-56F8837CD71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58108-B67B-42E8-9C00-60FF9740F053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A1EBD-36BD-4196-B0A5-56F8837CD7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58108-B67B-42E8-9C00-60FF9740F053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A1EBD-36BD-4196-B0A5-56F8837CD7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58108-B67B-42E8-9C00-60FF9740F053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A1EBD-36BD-4196-B0A5-56F8837CD7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58108-B67B-42E8-9C00-60FF9740F053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A1EBD-36BD-4196-B0A5-56F8837CD7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58108-B67B-42E8-9C00-60FF9740F053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A1EBD-36BD-4196-B0A5-56F8837CD71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58108-B67B-42E8-9C00-60FF9740F053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A1EBD-36BD-4196-B0A5-56F8837CD71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7558108-B67B-42E8-9C00-60FF9740F053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91A1EBD-36BD-4196-B0A5-56F8837CD71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Расшифруй слово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30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8632173" cy="3061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610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Расшифруй слово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8244408" cy="2924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970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752600"/>
            <a:ext cx="8928992" cy="4373563"/>
          </a:xfrm>
        </p:spPr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ru-RU" sz="9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6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</a:t>
            </a:r>
          </a:p>
          <a:p>
            <a:pPr marL="114300" indent="0" algn="ctr">
              <a:buNone/>
            </a:pPr>
            <a:r>
              <a:rPr lang="ru-RU" sz="8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прямоугольника</a:t>
            </a:r>
            <a:endParaRPr lang="ru-RU" sz="8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039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373563"/>
          </a:xfrm>
        </p:spPr>
        <p:txBody>
          <a:bodyPr>
            <a:normAutofit/>
          </a:bodyPr>
          <a:lstStyle/>
          <a:p>
            <a:pPr marL="114300" lvl="0" indent="0" algn="ctr">
              <a:buClr>
                <a:srgbClr val="93A299"/>
              </a:buClr>
              <a:buNone/>
            </a:pPr>
            <a:r>
              <a:rPr lang="ru-RU" sz="48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УЗНАТЬ </a:t>
            </a:r>
            <a:endParaRPr lang="ru-RU" sz="4800" b="1" dirty="0" smtClean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 marL="114300" lvl="0" indent="0" algn="ctr">
              <a:buClr>
                <a:srgbClr val="93A299"/>
              </a:buClr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НАУЧИТЬСЯ</a:t>
            </a:r>
          </a:p>
          <a:p>
            <a:pPr marL="114300" indent="0" algn="ctr"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ЗАКРЕПИТЬ</a:t>
            </a:r>
          </a:p>
          <a:p>
            <a:pPr marL="114300" indent="0" algn="ctr"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ОТРАБОТАТЬ</a:t>
            </a:r>
            <a:endParaRPr lang="ru-RU" sz="4800" b="1" dirty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 marL="114300" indent="0" algn="ctr"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ОБОБЩИТЬ</a:t>
            </a:r>
          </a:p>
        </p:txBody>
      </p:sp>
    </p:spTree>
    <p:extLst>
      <p:ext uri="{BB962C8B-B14F-4D97-AF65-F5344CB8AC3E}">
        <p14:creationId xmlns:p14="http://schemas.microsoft.com/office/powerpoint/2010/main" val="348380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568952" cy="468052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ru-RU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 algn="ctr">
              <a:buNone/>
            </a:pPr>
            <a:r>
              <a:rPr lang="ru-RU" sz="4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66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кв.дм</a:t>
            </a:r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ru-RU" sz="7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кв.см</a:t>
            </a:r>
            <a:endParaRPr lang="ru-RU" sz="5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 algn="ctr">
              <a:buNone/>
            </a:pPr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66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6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ru-RU" sz="7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кв.дм</a:t>
            </a:r>
            <a:endParaRPr lang="ru-RU" sz="5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79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DEEPCOOL\Desktop\qt4XDxoHTI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8784976" cy="6215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061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Расчётный лист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3535338"/>
              </p:ext>
            </p:extLst>
          </p:nvPr>
        </p:nvGraphicFramePr>
        <p:xfrm>
          <a:off x="395536" y="1700809"/>
          <a:ext cx="8352928" cy="3830089"/>
        </p:xfrm>
        <a:graphic>
          <a:graphicData uri="http://schemas.openxmlformats.org/drawingml/2006/table">
            <a:tbl>
              <a:tblPr firstRow="1" firstCol="1" bandRow="1"/>
              <a:tblGrid>
                <a:gridCol w="2088232"/>
                <a:gridCol w="2088232"/>
                <a:gridCol w="2088232"/>
                <a:gridCol w="2088232"/>
              </a:tblGrid>
              <a:tr h="11028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Длина(а)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Ширина</a:t>
                      </a:r>
                      <a:r>
                        <a:rPr lang="en-US" sz="2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(b)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Площадь</a:t>
                      </a:r>
                      <a:r>
                        <a:rPr lang="en-US" sz="2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(S)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5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Фундамент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5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Стены (фасад)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2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Крыша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2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Окно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492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085184"/>
            <a:ext cx="8260672" cy="1039427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МИРА! СЧАСТЬЯ! ДОБРА!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DEEPCOOL\Desktop\впапрол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" t="569" r="255" b="-4087"/>
          <a:stretch/>
        </p:blipFill>
        <p:spPr bwMode="auto">
          <a:xfrm>
            <a:off x="2162087" y="358923"/>
            <a:ext cx="4717277" cy="4785645"/>
          </a:xfrm>
          <a:prstGeom prst="ellipse">
            <a:avLst/>
          </a:prstGeom>
          <a:noFill/>
          <a:ln w="76200">
            <a:solidFill>
              <a:srgbClr val="0099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832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255</TotalTime>
  <Words>53</Words>
  <Application>Microsoft Office PowerPoint</Application>
  <PresentationFormat>Экран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Аптека</vt:lpstr>
      <vt:lpstr> Расшифруй слово</vt:lpstr>
      <vt:lpstr>Расшифруй слово</vt:lpstr>
      <vt:lpstr>Тема урока</vt:lpstr>
      <vt:lpstr>Цели и задачи</vt:lpstr>
      <vt:lpstr>Презентация PowerPoint</vt:lpstr>
      <vt:lpstr>Презентация PowerPoint</vt:lpstr>
      <vt:lpstr>Расчётный лист</vt:lpstr>
      <vt:lpstr>МИРА! СЧАСТЬЯ! ДОБРА!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Расшифруй слово</dc:title>
  <dc:creator>DEEPCOOL</dc:creator>
  <cp:lastModifiedBy>DEEPCOOL</cp:lastModifiedBy>
  <cp:revision>15</cp:revision>
  <dcterms:created xsi:type="dcterms:W3CDTF">2019-03-20T16:56:49Z</dcterms:created>
  <dcterms:modified xsi:type="dcterms:W3CDTF">2019-03-24T17:16:23Z</dcterms:modified>
</cp:coreProperties>
</file>