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58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2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61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89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83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68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94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4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22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636DA-6F94-4858-9BA6-8F8658FAA369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1823-7DAD-45A0-81E1-0D896D59B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36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microsoft.com/office/2007/relationships/hdphoto" Target="../media/hdphoto4.wdp"/><Relationship Id="rId18" Type="http://schemas.openxmlformats.org/officeDocument/2006/relationships/image" Target="../media/image8.png"/><Relationship Id="rId26" Type="http://schemas.openxmlformats.org/officeDocument/2006/relationships/image" Target="../media/image11.png"/><Relationship Id="rId3" Type="http://schemas.openxmlformats.org/officeDocument/2006/relationships/image" Target="../media/image3.png"/><Relationship Id="rId21" Type="http://schemas.microsoft.com/office/2007/relationships/hdphoto" Target="../media/hdphoto6.wdp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17" Type="http://schemas.openxmlformats.org/officeDocument/2006/relationships/slide" Target="slide11.xml"/><Relationship Id="rId25" Type="http://schemas.openxmlformats.org/officeDocument/2006/relationships/slide" Target="slide7.xml"/><Relationship Id="rId2" Type="http://schemas.openxmlformats.org/officeDocument/2006/relationships/image" Target="../media/image2.jpg"/><Relationship Id="rId16" Type="http://schemas.microsoft.com/office/2007/relationships/hdphoto" Target="../media/hdphoto5.wdp"/><Relationship Id="rId20" Type="http://schemas.openxmlformats.org/officeDocument/2006/relationships/image" Target="../media/image9.png"/><Relationship Id="rId29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slide" Target="slide9.xml"/><Relationship Id="rId24" Type="http://schemas.microsoft.com/office/2007/relationships/hdphoto" Target="../media/hdphoto7.wdp"/><Relationship Id="rId5" Type="http://schemas.openxmlformats.org/officeDocument/2006/relationships/slide" Target="slide29.xml"/><Relationship Id="rId15" Type="http://schemas.openxmlformats.org/officeDocument/2006/relationships/image" Target="../media/image7.png"/><Relationship Id="rId23" Type="http://schemas.openxmlformats.org/officeDocument/2006/relationships/image" Target="../media/image10.png"/><Relationship Id="rId28" Type="http://schemas.openxmlformats.org/officeDocument/2006/relationships/slide" Target="slide27.xml"/><Relationship Id="rId10" Type="http://schemas.microsoft.com/office/2007/relationships/hdphoto" Target="../media/hdphoto3.wdp"/><Relationship Id="rId19" Type="http://schemas.openxmlformats.org/officeDocument/2006/relationships/slide" Target="slide28.xml"/><Relationship Id="rId31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openxmlformats.org/officeDocument/2006/relationships/slide" Target="slide8.xml"/><Relationship Id="rId22" Type="http://schemas.openxmlformats.org/officeDocument/2006/relationships/slide" Target="slide3.xml"/><Relationship Id="rId27" Type="http://schemas.microsoft.com/office/2007/relationships/hdphoto" Target="../media/hdphoto8.wdp"/><Relationship Id="rId30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705177"/>
            <a:ext cx="11059885" cy="212365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«СКОРО, СКОРО </a:t>
            </a:r>
          </a:p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НОВЫЙ ГОД!»</a:t>
            </a:r>
            <a:endParaRPr lang="ru-RU" sz="6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086" y="3595698"/>
            <a:ext cx="5649686" cy="1200329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Новогодняя конкурсно–игровая программа</a:t>
            </a:r>
            <a:endParaRPr lang="ru-RU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7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«Танцы с героями с экрана»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«Зажигательная викторина»</a:t>
            </a:r>
          </a:p>
        </p:txBody>
      </p:sp>
    </p:spTree>
    <p:extLst>
      <p:ext uri="{BB962C8B-B14F-4D97-AF65-F5344CB8AC3E}">
        <p14:creationId xmlns:p14="http://schemas.microsoft.com/office/powerpoint/2010/main" val="265577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393" y="1973943"/>
            <a:ext cx="114953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Кто носит длинную шубу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красного цвета,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шапку, белую бороду и добрую улыбку?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3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393" y="1973943"/>
            <a:ext cx="114953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 Какой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город объявлен географической родиной российского Деда Мороза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4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3. В какой стране у Деда Мороза такое забавное имя — </a:t>
            </a:r>
            <a:r>
              <a:rPr lang="ru-RU" sz="4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Йоулупукки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7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4. Какое место можно назвать родиной ёлочки?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5. Назовите старинный ритуальный танец у ёлки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06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Что или Кто пел песенку ёлочке: «Спи, ёлочка, бай – бай»?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00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 Самое новогоднее блюдо, «одетое» в шубу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20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3. Новогодняя «скульптура», созданная из природного материала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" y="0"/>
            <a:ext cx="1219148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0" b="98865" l="62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0"/>
            <a:ext cx="8011886" cy="6858000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934" y="5346264"/>
            <a:ext cx="1494973" cy="1266371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76" b="99643" l="0" r="9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15" y="3429000"/>
            <a:ext cx="1103086" cy="1015998"/>
          </a:xfrm>
          <a:prstGeom prst="rect">
            <a:avLst/>
          </a:prstGeom>
        </p:spPr>
      </p:pic>
      <p:pic>
        <p:nvPicPr>
          <p:cNvPr id="8" name="Рисунок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68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582" y="2450572"/>
            <a:ext cx="986972" cy="1182913"/>
          </a:xfrm>
          <a:prstGeom prst="rect">
            <a:avLst/>
          </a:prstGeom>
        </p:spPr>
      </p:pic>
      <p:pic>
        <p:nvPicPr>
          <p:cNvPr id="9" name="Рисунок 8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37" y="1868235"/>
            <a:ext cx="1342571" cy="1237343"/>
          </a:xfrm>
          <a:prstGeom prst="rect">
            <a:avLst/>
          </a:prstGeom>
        </p:spPr>
      </p:pic>
      <p:pic>
        <p:nvPicPr>
          <p:cNvPr id="10" name="Рисунок 9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35" y="4041476"/>
            <a:ext cx="957944" cy="1016000"/>
          </a:xfrm>
          <a:prstGeom prst="rect">
            <a:avLst/>
          </a:prstGeom>
        </p:spPr>
      </p:pic>
      <p:pic>
        <p:nvPicPr>
          <p:cNvPr id="11" name="Рисунок 10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17" b="96667" l="2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09" y="5433741"/>
            <a:ext cx="1494973" cy="1331688"/>
          </a:xfrm>
          <a:prstGeom prst="rect">
            <a:avLst/>
          </a:prstGeom>
        </p:spPr>
      </p:pic>
      <p:pic>
        <p:nvPicPr>
          <p:cNvPr id="12" name="Рисунок 1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134" y="783174"/>
            <a:ext cx="1872342" cy="1499281"/>
          </a:xfrm>
          <a:prstGeom prst="rect">
            <a:avLst/>
          </a:prstGeom>
        </p:spPr>
      </p:pic>
      <p:pic>
        <p:nvPicPr>
          <p:cNvPr id="13" name="Рисунок 12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97162" l="437" r="984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864" y="451923"/>
            <a:ext cx="1246187" cy="1163861"/>
          </a:xfrm>
          <a:prstGeom prst="rect">
            <a:avLst/>
          </a:prstGeom>
        </p:spPr>
      </p:pic>
      <p:pic>
        <p:nvPicPr>
          <p:cNvPr id="14" name="Рисунок 13">
            <a:hlinkClick r:id="rId28" action="ppaction://hlinksldjump"/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09"/>
          <a:stretch/>
        </p:blipFill>
        <p:spPr>
          <a:xfrm>
            <a:off x="205579" y="4768420"/>
            <a:ext cx="1299029" cy="1211030"/>
          </a:xfrm>
          <a:prstGeom prst="rect">
            <a:avLst/>
          </a:prstGeom>
        </p:spPr>
      </p:pic>
      <p:pic>
        <p:nvPicPr>
          <p:cNvPr id="19" name="Рисунок 18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39" y="5845672"/>
            <a:ext cx="1088571" cy="9144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77959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07407E-6 C 0.01276 0.01621 0.02721 0.03264 0.03333 0.05348 C 0.03984 0.07639 0.04283 0.10324 0.04622 0.1301 C 0.04948 0.15718 0.04622 0.1801 0.04283 0.2051 C 0.03984 0.22778 0.03502 0.25301 0.02382 0.27315 C 0.01419 0.29399 -0.00183 0.31088 -0.01914 0.32362 C -0.03503 0.33565 -0.05417 0.34399 -0.07331 0.34838 C -0.09245 0.35186 -0.11185 0.35186 -0.1293 0.34838 C -0.14831 0.34399 -0.16589 0.3338 -0.18034 0.31713 C -0.19467 0.30255 -0.20743 0.2838 -0.21368 0.26088 C -0.22175 0.24028 -0.225 0.21112 -0.225 0.18843 C -0.2267 0.16598 -0.225 0.13843 -0.21706 0.11574 C -0.20899 0.09514 -0.19467 0.07848 -0.17565 0.07014 C -0.15638 0.06412 -0.13711 0.07199 -0.12435 0.08658 C -0.11328 0.10139 -0.10534 0.12408 -0.10378 0.15093 C -0.10378 0.17824 -0.10534 0.20255 -0.11328 0.22385 C -0.12136 0.24468 -0.11967 0.24838 -0.1517 0.27547 C -0.18034 0.30463 -0.20899 0.29653 -0.2267 0.29815 C -0.24401 0.29815 -0.25834 0.29005 -0.27592 0.28172 C -0.29506 0.2713 -0.31133 0.25301 -0.32214 0.23612 C -0.33321 0.21945 -0.33815 0.19885 -0.34453 0.16598 C -0.34909 0.13195 -0.34909 0.11574 -0.34909 0.09074 C -0.34909 0.06574 -0.34909 0.04098 -0.34909 0.01621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78" y="1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-0.18164 -4.44444E-6 C -0.26276 -4.44444E-6 -0.36224 0.04028 -0.36224 0.07362 L -0.36224 0.14792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12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5.55112E-17 L 0.05117 5.55112E-17 L 0.05117 0.02894 L 0.10234 0.02894 L 0.10234 0.0581 L 0.15352 0.0581 L 0.15352 0.08727 L 0.20469 0.08727 L 0.20469 0.1162 L 0.25586 0.1162 L 0.25586 0.14537 L 0.30703 0.14537 L 0.30703 0.17454 L 0.3582 0.17454 L 0.3582 0.2037 " pathEditMode="relative" rAng="0" ptsTypes="AAAAAAAAAAA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04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1213 C 0.0026 0.11343 0.01237 0.10811 0.022 0.10811 C 0.03164 0.10811 0.03997 0.11343 0.04258 0.1213 C 0.04674 0.11343 0.05508 0.10811 0.06471 0.10811 C 0.07435 0.10811 0.08268 0.11343 0.08528 0.1213 C 0.08945 0.11343 0.09778 0.10811 0.10742 0.10811 C 0.11705 0.10811 0.12682 0.11343 0.12955 0.1213 C 0.13216 0.11343 0.14049 0.10811 0.15156 0.10811 C 0.15976 0.10811 0.16953 0.11343 0.17226 0.1213 C 0.17487 0.11343 0.18463 0.10811 0.19427 0.10811 C 0.2039 0.10811 0.21224 0.11343 0.21484 0.1213 C 0.21901 0.11343 0.22734 0.10811 0.23698 0.10811 C 0.24661 0.10811 0.25495 0.11343 0.25911 0.1213 C 0.26172 0.11343 0.27005 0.10811 0.27969 0.10811 C 0.28932 0.10811 0.29909 0.11343 0.30182 0.1213 C 0.30442 0.11343 0.31276 0.10811 0.32383 0.10811 C 0.33346 0.10811 0.34179 0.11343 0.34453 0.1213 " pathEditMode="relative" rAng="0" ptsTypes="AAAAAAAAAAAAAAA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209 -0.19236 L 0.03594 -0.00023 L 0.03594 0.03588 L 0.07175 0.03588 L 0.07175 0.072 L 0.10781 0.072 L 0.10781 0.10811 L 0.14362 0.10811 L 0.14362 0.14422 L 0.17969 0.14422 L 0.17969 0.18033 L 0.2155 0.18033 L 0.2155 0.21644 L 0.25156 0.21644 L 0.25156 0.25278 " pathEditMode="relative" rAng="0" ptsTypes="AAAAAAAAAAAAAAA">
                                      <p:cBhvr>
                                        <p:cTn id="26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07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4776 -0.0449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2315 C 0.01498 -0.01343 0.03659 -0.00324 0.04597 0.00949 C 0.0556 0.02338 0.06042 0.04005 0.06537 0.05671 C 0.06992 0.07315 0.06537 0.08727 0.06042 0.10278 C 0.0556 0.11643 0.04844 0.13171 0.03177 0.14444 C 0.01745 0.15718 -0.00651 0.16759 -0.03268 0.17546 C -0.05664 0.18287 -0.08515 0.18819 -0.1138 0.19074 C -0.14258 0.19282 -0.17135 0.19282 -0.19752 0.19074 C -0.22604 0.18819 -0.2526 0.18194 -0.27396 0.17153 C -0.29544 0.16273 -0.31445 0.15093 -0.32396 0.13704 C -0.3362 0.1243 -0.34088 0.10648 -0.34088 0.09236 C -0.34336 0.07847 -0.34088 0.06157 -0.32877 0.04768 C -0.31679 0.03518 -0.29544 0.02477 -0.26679 0.01968 C -0.23828 0.01597 -0.20937 0.02083 -0.19049 0.02963 C -0.17357 0.03889 -0.16172 0.05278 -0.15937 0.06921 C -0.15937 0.08611 -0.16172 0.10116 -0.17357 0.11412 C -0.18567 0.12685 -0.1832 0.12917 -0.23125 0.14606 C -0.27396 0.16366 -0.31679 0.1588 -0.34336 0.15972 C -0.36953 0.15972 -0.39101 0.15486 -0.41732 0.15 C -0.44596 0.14352 -0.46992 0.13171 -0.48646 0.12153 C -0.50312 0.11157 -0.51041 0.09884 -0.51992 0.07847 C -0.52695 0.05787 -0.52695 0.04768 -0.52695 0.03241 C -0.52695 0.0169 -0.52695 0.00162 -0.52695 -0.01343 " pathEditMode="relative" rAng="0" ptsTypes="AAAAAAAAAAAAAAAAAAAAA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78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47 C 0.00391 -0.0676 -0.04609 -0.1257 -0.11315 -0.12963 C -0.17721 -0.13473 -0.23724 -0.08959 -0.24128 -0.02454 C -0.24622 0.03564 -0.20443 0.09166 -0.14414 0.09583 C -0.08919 0.09861 -0.03711 0.0618 -0.03307 0.00555 C -0.02917 -0.04561 -0.06419 -0.09375 -0.1151 -0.09769 C -0.16224 -0.1007 -0.20599 -0.06968 -0.20924 -0.02269 C -0.21211 0.01921 -0.18411 0.06088 -0.14219 0.0625 C -0.10417 0.06551 -0.0681 0.04143 -0.0651 0.00347 C -0.06315 -0.03079 -0.08411 -0.06343 -0.11732 -0.06574 C -0.14622 -0.0676 -0.17513 -0.04977 -0.17721 -0.02037 C -0.17917 0.00463 -0.16419 0.02847 -0.1401 0.03055 C -0.12018 0.03263 -0.09909 0.02152 -0.09818 0.00162 C -0.09609 -0.01436 -0.10417 -0.03149 -0.11914 -0.0338 C -0.13112 -0.0338 -0.14323 -0.02963 -0.14531 -0.01852 C -0.14622 -0.01158 -0.14414 -0.0044 -0.13815 -0.00139 C -0.13529 -0.00047 -0.46654 0.24722 -0.46341 0.24699 " pathEditMode="relative" rAng="0" ptsTypes="AAAAAAAAAAAAAAA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51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7 L 0.23776 0.134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8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4. По указу какого царя датой празднования Нового года на Руси стало 1 января?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99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5. Под символом какого животного пройдёт 2018 год?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2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Назовите серенькое животное, которое скакало под ёлочкой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 Назовите салат на новогоднем столе, главным ингредиентом которого является зелёный горошек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7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973" y="2423885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3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Главное дерево праздника «Новый год»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4. Какой российский город является исторической родиной Снегурочки?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31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79" y="2249714"/>
            <a:ext cx="11495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Под символом какого животного мы провожаем уходящий год?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0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«Пожелания от Деда Мороза»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2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«Новогодняя фантазия»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7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«Новогодняя песнямания»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1720840"/>
            <a:ext cx="97681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«Найди пропущенное слово»</a:t>
            </a:r>
            <a:endParaRPr lang="ru-RU" sz="7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3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33748"/>
            <a:ext cx="10058400" cy="239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3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343" y="1335314"/>
            <a:ext cx="11495313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Новый год, новый год – 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Ёлка, шарики, хлопушки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Новый год, новый год – 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_________, серпантин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27086" y="3761871"/>
            <a:ext cx="3918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Дискотека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51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343" y="1335314"/>
            <a:ext cx="11495313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 Снегурочка на ёлку </a:t>
            </a:r>
          </a:p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ринесла смешинки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 танцуют с нею ______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Белые снежинки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794172" y="3013501"/>
            <a:ext cx="3918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польку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69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343" y="1567543"/>
            <a:ext cx="114953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Среди морозной тишины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________ вырастает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Хрустальный дом, где бродят сны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 музыка играет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2" y="2260040"/>
            <a:ext cx="3918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сугробах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1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58686" y="1996612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«Новогодний клип»</a:t>
            </a:r>
          </a:p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(домашнее задание)</a:t>
            </a:r>
            <a:endParaRPr lang="ru-RU" sz="7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2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«Дискотека народов мира»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3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943" y="2025640"/>
            <a:ext cx="976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«Допой: Новый год»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85" y="5597874"/>
            <a:ext cx="1437821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53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255</Words>
  <Application>Microsoft Office PowerPoint</Application>
  <PresentationFormat>Широкоэкранный</PresentationFormat>
  <Paragraphs>43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25</cp:revision>
  <dcterms:created xsi:type="dcterms:W3CDTF">2017-12-27T13:34:08Z</dcterms:created>
  <dcterms:modified xsi:type="dcterms:W3CDTF">2017-12-27T18:12:17Z</dcterms:modified>
</cp:coreProperties>
</file>