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0"/>
  </p:notesMasterIdLst>
  <p:sldIdLst>
    <p:sldId id="256" r:id="rId2"/>
    <p:sldId id="258" r:id="rId3"/>
    <p:sldId id="273" r:id="rId4"/>
    <p:sldId id="274" r:id="rId5"/>
    <p:sldId id="275" r:id="rId6"/>
    <p:sldId id="304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8" r:id="rId28"/>
    <p:sldId id="30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257D"/>
    <a:srgbClr val="873A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15" autoAdjust="0"/>
    <p:restoredTop sz="94660"/>
  </p:normalViewPr>
  <p:slideViewPr>
    <p:cSldViewPr>
      <p:cViewPr varScale="1">
        <p:scale>
          <a:sx n="87" d="100"/>
          <a:sy n="87" d="100"/>
        </p:scale>
        <p:origin x="94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06478D-5214-46F0-AFEC-0AEF5D614328}" type="datetimeFigureOut">
              <a:rPr lang="ru-RU" smtClean="0"/>
              <a:t>23.05.2019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A446FF-C8F5-4B7A-B7DE-A7DEABA0E50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2256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446FF-C8F5-4B7A-B7DE-A7DEABA0E505}" type="slidenum">
              <a:rPr lang="ru-RU" smtClean="0"/>
              <a:t>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5869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A446FF-C8F5-4B7A-B7DE-A7DEABA0E505}" type="slidenum">
              <a:rPr lang="ru-RU" smtClean="0"/>
              <a:t>28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606822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A112157-C914-4D49-9ECF-267414F081A4}" type="datetimeFigureOut">
              <a:rPr lang="ru-RU" smtClean="0"/>
              <a:pPr/>
              <a:t>23.05.2019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47F17A49-3F0A-40C8-928C-5E125EFCB7A7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762885_6350066927312525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  <p:pic>
        <p:nvPicPr>
          <p:cNvPr id="5" name="2 Начальная школа [x-minus.org]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52400" y="11663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764704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116632"/>
            <a:ext cx="4680520" cy="5472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55679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16632"/>
            <a:ext cx="5184576" cy="5472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2546" y="188640"/>
            <a:ext cx="7781454" cy="540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412776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6632"/>
            <a:ext cx="7812360" cy="5472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6632"/>
            <a:ext cx="7812360" cy="5472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1017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sz="5300" dirty="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6632"/>
            <a:ext cx="7812360" cy="540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980728"/>
            <a:ext cx="7139136" cy="2736304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4512" y="188640"/>
            <a:ext cx="4637848" cy="540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412776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80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16632"/>
            <a:ext cx="4680520" cy="5472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88640"/>
            <a:ext cx="5143500" cy="540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88640"/>
            <a:ext cx="6660232" cy="540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4557" y="332656"/>
            <a:ext cx="6797160" cy="446592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err="1" smtClean="0">
                <a:solidFill>
                  <a:schemeClr val="tx1"/>
                </a:solidFill>
                <a:latin typeface="Monotype Corsiva" pitchFamily="66" charset="0"/>
              </a:rPr>
              <a:t>Ск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81496"/>
            <a:ext cx="7812360" cy="54357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6632"/>
            <a:ext cx="7812360" cy="5472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5880" y="116632"/>
            <a:ext cx="6438120" cy="5472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63688" y="764704"/>
            <a:ext cx="7139136" cy="367240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> </a:t>
            </a:r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65556"/>
            <a:ext cx="7812360" cy="542368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19672" y="1268760"/>
            <a:ext cx="7139136" cy="4176464"/>
          </a:xfrm>
        </p:spPr>
        <p:txBody>
          <a:bodyPr>
            <a:normAutofit/>
          </a:bodyPr>
          <a:lstStyle/>
          <a:p>
            <a:pPr algn="ctr"/>
            <a: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116632"/>
            <a:ext cx="6948264" cy="54742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80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80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33" r="620" b="-11247"/>
          <a:stretch/>
        </p:blipFill>
        <p:spPr>
          <a:xfrm>
            <a:off x="2123728" y="153356"/>
            <a:ext cx="7020272" cy="604723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40743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628800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89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89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96670">
            <a:off x="1645917" y="692921"/>
            <a:ext cx="3630658" cy="28302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72482">
            <a:off x="4198563" y="1832720"/>
            <a:ext cx="4533222" cy="319255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332656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sz="53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10209">
            <a:off x="4775711" y="1243653"/>
            <a:ext cx="4175760" cy="313182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736007">
            <a:off x="1469028" y="1109455"/>
            <a:ext cx="3803915" cy="285293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1762885_6350066927312525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0"/>
            <a:ext cx="9143998" cy="68579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19069_0e4018ac0df0b70674e493146d5cd9d2.jpg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7711" y="116632"/>
            <a:ext cx="7806289" cy="5472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67"/>
          <a:stretch/>
        </p:blipFill>
        <p:spPr>
          <a:xfrm>
            <a:off x="1331640" y="165253"/>
            <a:ext cx="7812360" cy="542398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4674" y="0"/>
            <a:ext cx="7772760" cy="552890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 </a:t>
            </a:r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16632"/>
            <a:ext cx="7812360" cy="540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7200" dirty="0" smtClean="0">
                <a:solidFill>
                  <a:schemeClr val="tx1"/>
                </a:solidFill>
                <a:latin typeface="Monotype Corsiva" pitchFamily="66" charset="0"/>
              </a:rPr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6872" y="1335024"/>
            <a:ext cx="2810256" cy="41879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46860"/>
            <a:ext cx="3528392" cy="54063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1196752"/>
            <a:ext cx="7139136" cy="3960440"/>
          </a:xfrm>
        </p:spPr>
        <p:txBody>
          <a:bodyPr>
            <a:normAutofit/>
          </a:bodyPr>
          <a:lstStyle/>
          <a:p>
            <a:pPr algn="ctr"/>
            <a:r>
              <a:rPr lang="ru-RU" sz="7200" dirty="0" smtClean="0"/>
              <a:t/>
            </a:r>
            <a:br>
              <a:rPr lang="ru-RU" sz="7200" dirty="0" smtClean="0"/>
            </a:br>
            <a:endParaRPr lang="ru-RU" sz="7200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2776" y="188640"/>
            <a:ext cx="4603560" cy="5400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8258186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16632"/>
            <a:ext cx="4392488" cy="54726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Tm="0">
        <p:split orient="vert"/>
      </p:transition>
    </mc:Choice>
    <mc:Fallback>
      <p:transition spd="slow" advTm="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172</TotalTime>
  <Words>13</Words>
  <Application>Microsoft Office PowerPoint</Application>
  <PresentationFormat>Экран (4:3)</PresentationFormat>
  <Paragraphs>22</Paragraphs>
  <Slides>28</Slides>
  <Notes>2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4" baseType="lpstr">
      <vt:lpstr>Calibri</vt:lpstr>
      <vt:lpstr>Georgia</vt:lpstr>
      <vt:lpstr>Monotype Corsiva</vt:lpstr>
      <vt:lpstr>Trebuchet MS</vt:lpstr>
      <vt:lpstr>Wingdings 2</vt:lpstr>
      <vt:lpstr>Городская</vt:lpstr>
      <vt:lpstr>Презентация PowerPoint</vt:lpstr>
      <vt:lpstr> Ск </vt:lpstr>
      <vt:lpstr>Презентация PowerPoint</vt:lpstr>
      <vt:lpstr> </vt:lpstr>
      <vt:lpstr>Презентация PowerPoint</vt:lpstr>
      <vt:lpstr>  </vt:lpstr>
      <vt:lpstr> </vt:lpstr>
      <vt:lpstr> </vt:lpstr>
      <vt:lpstr>Презентация PowerPoint</vt:lpstr>
      <vt:lpstr> </vt:lpstr>
      <vt:lpstr>  </vt:lpstr>
      <vt:lpstr>   </vt:lpstr>
      <vt:lpstr>  </vt:lpstr>
      <vt:lpstr>  </vt:lpstr>
      <vt:lpstr>   </vt:lpstr>
      <vt:lpstr>  </vt:lpstr>
      <vt:lpstr>  </vt:lpstr>
      <vt:lpstr>  </vt:lpstr>
      <vt:lpstr>Презентация PowerPoint</vt:lpstr>
      <vt:lpstr> </vt:lpstr>
      <vt:lpstr>Презентация PowerPoint</vt:lpstr>
      <vt:lpstr>   </vt:lpstr>
      <vt:lpstr>  </vt:lpstr>
      <vt:lpstr>  </vt:lpstr>
      <vt:lpstr>   </vt:lpstr>
      <vt:lpstr> </vt:lpstr>
      <vt:lpstr>Презентация PowerPoint</vt:lpstr>
      <vt:lpstr>Презентация PowerPoint</vt:lpstr>
    </vt:vector>
  </TitlesOfParts>
  <Company>Microsoft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Microsoft Office</dc:creator>
  <cp:lastModifiedBy>User</cp:lastModifiedBy>
  <cp:revision>66</cp:revision>
  <dcterms:created xsi:type="dcterms:W3CDTF">2015-05-20T14:28:46Z</dcterms:created>
  <dcterms:modified xsi:type="dcterms:W3CDTF">2019-05-23T11:23:15Z</dcterms:modified>
</cp:coreProperties>
</file>