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91" r:id="rId10"/>
    <p:sldId id="267" r:id="rId11"/>
    <p:sldId id="292" r:id="rId12"/>
    <p:sldId id="269" r:id="rId13"/>
    <p:sldId id="288" r:id="rId14"/>
    <p:sldId id="270" r:id="rId15"/>
    <p:sldId id="271" r:id="rId16"/>
    <p:sldId id="272" r:id="rId17"/>
    <p:sldId id="273" r:id="rId18"/>
    <p:sldId id="274" r:id="rId19"/>
    <p:sldId id="289" r:id="rId20"/>
    <p:sldId id="275" r:id="rId21"/>
    <p:sldId id="276" r:id="rId22"/>
    <p:sldId id="277" r:id="rId23"/>
    <p:sldId id="278" r:id="rId24"/>
    <p:sldId id="290" r:id="rId25"/>
    <p:sldId id="279" r:id="rId26"/>
    <p:sldId id="280" r:id="rId27"/>
    <p:sldId id="282" r:id="rId28"/>
    <p:sldId id="284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5" d="100"/>
          <a:sy n="35" d="100"/>
        </p:scale>
        <p:origin x="-1818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BF827ED-68DA-4CC6-9388-02B1337FA3AA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3764901-7949-4381-8AC6-B94186C52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1.wdp"/><Relationship Id="rId7" Type="http://schemas.openxmlformats.org/officeDocument/2006/relationships/image" Target="../media/image34.jpeg"/><Relationship Id="rId12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42.jpeg"/><Relationship Id="rId5" Type="http://schemas.openxmlformats.org/officeDocument/2006/relationships/image" Target="../media/image32.jpeg"/><Relationship Id="rId10" Type="http://schemas.openxmlformats.org/officeDocument/2006/relationships/image" Target="../media/image41.jpeg"/><Relationship Id="rId4" Type="http://schemas.openxmlformats.org/officeDocument/2006/relationships/image" Target="../media/image31.jpe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hdphoto" Target="../media/hdphoto1.wdp"/><Relationship Id="rId7" Type="http://schemas.openxmlformats.org/officeDocument/2006/relationships/image" Target="../media/image37.png"/><Relationship Id="rId12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5.jpeg"/><Relationship Id="rId5" Type="http://schemas.openxmlformats.org/officeDocument/2006/relationships/image" Target="../media/image33.jpeg"/><Relationship Id="rId10" Type="http://schemas.openxmlformats.org/officeDocument/2006/relationships/image" Target="../media/image45.png"/><Relationship Id="rId4" Type="http://schemas.openxmlformats.org/officeDocument/2006/relationships/image" Target="../media/image31.jpeg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28.jpe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0.png"/><Relationship Id="rId18" Type="http://schemas.openxmlformats.org/officeDocument/2006/relationships/slide" Target="slide20.xml"/><Relationship Id="rId3" Type="http://schemas.microsoft.com/office/2007/relationships/hdphoto" Target="../media/hdphoto1.wdp"/><Relationship Id="rId21" Type="http://schemas.openxmlformats.org/officeDocument/2006/relationships/image" Target="../media/image14.png"/><Relationship Id="rId7" Type="http://schemas.openxmlformats.org/officeDocument/2006/relationships/image" Target="../media/image7.png"/><Relationship Id="rId12" Type="http://schemas.openxmlformats.org/officeDocument/2006/relationships/slide" Target="slide10.xml"/><Relationship Id="rId17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openxmlformats.org/officeDocument/2006/relationships/slide" Target="slide14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openxmlformats.org/officeDocument/2006/relationships/slide" Target="slide8.xml"/><Relationship Id="rId19" Type="http://schemas.openxmlformats.org/officeDocument/2006/relationships/image" Target="../media/image13.png"/><Relationship Id="rId4" Type="http://schemas.openxmlformats.org/officeDocument/2006/relationships/slide" Target="slide5.xml"/><Relationship Id="rId9" Type="http://schemas.openxmlformats.org/officeDocument/2006/relationships/image" Target="../media/image8.png"/><Relationship Id="rId14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hdphoto" Target="../media/hdphoto1.wdp"/><Relationship Id="rId7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22.jpe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740836_14-phonoteka_org-p-fon-dlya-prezentatsii-po-transportu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320"/>
            <a:ext cx="9124454" cy="680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643050"/>
            <a:ext cx="6072230" cy="2868168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Презентация-игра для старшей группы тема «Транспорт»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179510" y="285728"/>
            <a:ext cx="86409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дошкольное образовательное учреждение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 40 комбинированного вида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Колпинского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Санкт-Петербурга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9882" y="5500702"/>
            <a:ext cx="3431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Шарова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Т.В.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первой категории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38835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относится к специальному транспорту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lise\Desktop\траеспорт\наземны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785926"/>
            <a:ext cx="2116140" cy="1281227"/>
          </a:xfrm>
          <a:prstGeom prst="rect">
            <a:avLst/>
          </a:prstGeom>
          <a:noFill/>
        </p:spPr>
      </p:pic>
      <p:pic>
        <p:nvPicPr>
          <p:cNvPr id="6147" name="Picture 3" descr="C:\Users\Alise\Desktop\траеспорт\наземный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5714955"/>
            <a:ext cx="1701786" cy="1143045"/>
          </a:xfrm>
          <a:prstGeom prst="rect">
            <a:avLst/>
          </a:prstGeom>
          <a:noFill/>
        </p:spPr>
      </p:pic>
      <p:pic>
        <p:nvPicPr>
          <p:cNvPr id="6148" name="Picture 4" descr="C:\Users\Alise\Desktop\траеспорт\наземный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73073" y="2842816"/>
            <a:ext cx="2443175" cy="1705024"/>
          </a:xfrm>
          <a:prstGeom prst="rect">
            <a:avLst/>
          </a:prstGeom>
          <a:noFill/>
        </p:spPr>
      </p:pic>
      <p:pic>
        <p:nvPicPr>
          <p:cNvPr id="6149" name="Picture 5" descr="C:\Users\Alise\Desktop\траеспорт\наземный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5143512"/>
            <a:ext cx="2028836" cy="1144743"/>
          </a:xfrm>
          <a:prstGeom prst="rect">
            <a:avLst/>
          </a:prstGeom>
          <a:noFill/>
        </p:spPr>
      </p:pic>
      <p:pic>
        <p:nvPicPr>
          <p:cNvPr id="6152" name="Picture 8" descr="C:\Users\Alise\Desktop\траеспорт\кран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20320" y="2395743"/>
            <a:ext cx="2054225" cy="2438400"/>
          </a:xfrm>
          <a:prstGeom prst="rect">
            <a:avLst/>
          </a:prstGeom>
          <a:noFill/>
        </p:spPr>
      </p:pic>
      <p:pic>
        <p:nvPicPr>
          <p:cNvPr id="7170" name="Picture 2" descr="C:\Users\Alise\Desktop\траеспорт\полиция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3214686"/>
            <a:ext cx="1795019" cy="1214446"/>
          </a:xfrm>
          <a:prstGeom prst="rect">
            <a:avLst/>
          </a:prstGeom>
          <a:noFill/>
        </p:spPr>
      </p:pic>
      <p:pic>
        <p:nvPicPr>
          <p:cNvPr id="7171" name="Picture 3" descr="C:\Users\Alise\Desktop\траеспорт\пожарная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26885" y="4742746"/>
            <a:ext cx="2886933" cy="1946274"/>
          </a:xfrm>
          <a:prstGeom prst="rect">
            <a:avLst/>
          </a:prstGeom>
          <a:noFill/>
        </p:spPr>
      </p:pic>
      <p:pic>
        <p:nvPicPr>
          <p:cNvPr id="7172" name="Picture 4" descr="C:\Users\Alise\Desktop\траеспорт\почт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98690" y="4742746"/>
            <a:ext cx="1585455" cy="1236655"/>
          </a:xfrm>
          <a:prstGeom prst="rect">
            <a:avLst/>
          </a:prstGeom>
          <a:noFill/>
        </p:spPr>
      </p:pic>
      <p:pic>
        <p:nvPicPr>
          <p:cNvPr id="7173" name="Picture 5" descr="C:\Users\Alise\Desktop\траеспорт\скорая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9994059">
            <a:off x="5053076" y="1980811"/>
            <a:ext cx="2298681" cy="1724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71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796136" y="1340768"/>
            <a:ext cx="3168352" cy="2952328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1628800"/>
            <a:ext cx="3168352" cy="201622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Выбери грузовой транспорт</a:t>
            </a:r>
            <a:endParaRPr lang="ru-RU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5115185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8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3" y="0"/>
            <a:ext cx="8340769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грузовой транспорт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lise\Desktop\траеспорт\наземны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0"/>
            <a:ext cx="2116140" cy="1281227"/>
          </a:xfrm>
          <a:prstGeom prst="rect">
            <a:avLst/>
          </a:prstGeom>
          <a:noFill/>
        </p:spPr>
      </p:pic>
      <p:pic>
        <p:nvPicPr>
          <p:cNvPr id="6148" name="Picture 4" descr="C:\Users\Alise\Desktop\траеспорт\наземный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0825" y="2500306"/>
            <a:ext cx="2443175" cy="1705024"/>
          </a:xfrm>
          <a:prstGeom prst="rect">
            <a:avLst/>
          </a:prstGeom>
          <a:noFill/>
        </p:spPr>
      </p:pic>
      <p:pic>
        <p:nvPicPr>
          <p:cNvPr id="6149" name="Picture 5" descr="C:\Users\Alise\Desktop\траеспорт\наземный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5429264"/>
            <a:ext cx="2028836" cy="1144743"/>
          </a:xfrm>
          <a:prstGeom prst="rect">
            <a:avLst/>
          </a:prstGeom>
          <a:noFill/>
        </p:spPr>
      </p:pic>
      <p:pic>
        <p:nvPicPr>
          <p:cNvPr id="6152" name="Picture 8" descr="C:\Users\Alise\Desktop\траеспорт\кран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4214818"/>
            <a:ext cx="2054225" cy="2438400"/>
          </a:xfrm>
          <a:prstGeom prst="rect">
            <a:avLst/>
          </a:prstGeom>
          <a:noFill/>
        </p:spPr>
      </p:pic>
      <p:pic>
        <p:nvPicPr>
          <p:cNvPr id="7171" name="Picture 3" descr="C:\Users\Alise\Desktop\траеспорт\пожарна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911726"/>
            <a:ext cx="2886933" cy="1946274"/>
          </a:xfrm>
          <a:prstGeom prst="rect">
            <a:avLst/>
          </a:prstGeom>
          <a:noFill/>
        </p:spPr>
      </p:pic>
      <p:pic>
        <p:nvPicPr>
          <p:cNvPr id="7172" name="Picture 4" descr="C:\Users\Alise\Desktop\траеспорт\почт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1357298"/>
            <a:ext cx="1585455" cy="1236655"/>
          </a:xfrm>
          <a:prstGeom prst="rect">
            <a:avLst/>
          </a:prstGeom>
          <a:noFill/>
        </p:spPr>
      </p:pic>
      <p:pic>
        <p:nvPicPr>
          <p:cNvPr id="8194" name="Picture 2" descr="C:\Users\Alise\Desktop\траеспорт\19-191363_bulldozer-excavator-heavy-machinery-construction-cartoon-bulldozer-clipart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43306" y="3000372"/>
            <a:ext cx="2855872" cy="1699244"/>
          </a:xfrm>
          <a:prstGeom prst="rect">
            <a:avLst/>
          </a:prstGeom>
          <a:noFill/>
        </p:spPr>
      </p:pic>
      <p:pic>
        <p:nvPicPr>
          <p:cNvPr id="8195" name="Picture 3" descr="C:\Users\Alise\Desktop\траеспорт\наземный6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3214686"/>
            <a:ext cx="2522558" cy="1634991"/>
          </a:xfrm>
          <a:prstGeom prst="rect">
            <a:avLst/>
          </a:prstGeom>
          <a:noFill/>
        </p:spPr>
      </p:pic>
      <p:pic>
        <p:nvPicPr>
          <p:cNvPr id="8196" name="Picture 4" descr="C:\Users\Alise\Desktop\траеспорт\ekskavator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1428736"/>
            <a:ext cx="2112955" cy="1584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1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344536" y="1268760"/>
            <a:ext cx="3672408" cy="1656184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320040"/>
            <a:ext cx="3052192" cy="2316872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Отгадай загадки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6" y="1772816"/>
            <a:ext cx="4179491" cy="417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72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643050"/>
            <a:ext cx="678661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Сначала дерево свалили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Потом нутро ему долбили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Потом лопатками снабдили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 реке гулять пустили.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https://ds04.infourok.ru/uploads/ex/0faa/000af8a1-ab0b44e2/2/hello_html_6d810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48" y="3501008"/>
            <a:ext cx="4355976" cy="299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963346"/>
            <a:ext cx="5065233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Эта тучка на колесах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Дождь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по городу везет.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Станут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чистыми дороги,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тучка их польет.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51" name="Picture 7" descr="https://img-fotki.yandex.ru/get/153157/129574434.cbe/0_2140bc_7d847341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64704"/>
            <a:ext cx="4450719" cy="45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000240"/>
            <a:ext cx="447609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По дороге дом идет,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Далеко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он все везет.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него на ножках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Черные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сапожки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https://xn----7sbbdcdme0cfytzi8a9o.xn--p1ai/wp-content/uploads/2018/03/marshrutka-801-pazi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23" y="3756646"/>
            <a:ext cx="5215770" cy="221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2887" y="188640"/>
            <a:ext cx="72390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714488"/>
            <a:ext cx="4391459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 края на край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Режет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чёрный каравай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Бездорожье не преграда,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дороги — и не надо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Сам себе кладет под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ноги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Две широкие дороги.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pic>
        <p:nvPicPr>
          <p:cNvPr id="8194" name="Picture 2" descr="https://im0-tub-ru.yandex.net/i?id=a9d79bc891aa1eff81cce9d8278bb887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196" y="3068960"/>
            <a:ext cx="4096020" cy="379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000504"/>
            <a:ext cx="5448415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Груз любой рукой достанет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чудо-великан.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него и стройка встанет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Угадал?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s://a.d-cd.net/McyFjaJKk-zKdqZCQIx6E0RQK0I-9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147" y="980728"/>
            <a:ext cx="30400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211960" y="764704"/>
            <a:ext cx="3312368" cy="2952328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340768"/>
            <a:ext cx="3024336" cy="18002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лишнюю картинку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3754760" cy="4846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779912" cy="570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601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lovnet.ru/wp-content/uploads/2019/01/26-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8" y="1916832"/>
            <a:ext cx="4854352" cy="48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256560" y="242522"/>
            <a:ext cx="4857784" cy="2857520"/>
          </a:xfrm>
          <a:prstGeom prst="wedgeRoundRect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Дорогие друзья! Я приветствую вас!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Предлагаю вам со мной поиграть!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Сейчас мы узнаем, кто у вас самый внимательный, сообразительный и умный!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лишнюю картинку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Alise\Desktop\траеспорт\наземный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8676" y="2230836"/>
            <a:ext cx="3778569" cy="2132005"/>
          </a:xfrm>
          <a:prstGeom prst="rect">
            <a:avLst/>
          </a:prstGeom>
          <a:noFill/>
        </p:spPr>
      </p:pic>
      <p:pic>
        <p:nvPicPr>
          <p:cNvPr id="14339" name="Picture 3" descr="C:\Users\Alise\Desktop\траеспорт\наземный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1035" y="4543603"/>
            <a:ext cx="2889251" cy="1940634"/>
          </a:xfrm>
          <a:prstGeom prst="rect">
            <a:avLst/>
          </a:prstGeom>
          <a:noFill/>
        </p:spPr>
      </p:pic>
      <p:pic>
        <p:nvPicPr>
          <p:cNvPr id="14340" name="Picture 4" descr="C:\Users\Alise\Desktop\траеспорт\наземный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8523" y="4545763"/>
            <a:ext cx="2782907" cy="2289281"/>
          </a:xfrm>
          <a:prstGeom prst="rect">
            <a:avLst/>
          </a:prstGeom>
          <a:noFill/>
        </p:spPr>
      </p:pic>
      <p:pic>
        <p:nvPicPr>
          <p:cNvPr id="14341" name="Picture 5" descr="C:\Users\Alise\Desktop\траеспорт\трактор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31612" y="4602162"/>
            <a:ext cx="3121025" cy="2255838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6660232" y="1844824"/>
            <a:ext cx="2081392" cy="1887021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кого 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всего два колеса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43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лишнюю картинку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Alise\Desktop\траеспорт\вод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9684" y="2107277"/>
            <a:ext cx="2471751" cy="2091481"/>
          </a:xfrm>
          <a:prstGeom prst="rect">
            <a:avLst/>
          </a:prstGeom>
          <a:noFill/>
        </p:spPr>
      </p:pic>
      <p:pic>
        <p:nvPicPr>
          <p:cNvPr id="15363" name="Picture 3" descr="C:\Users\Alise\Desktop\траеспорт\водный1jp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31" y="4252149"/>
            <a:ext cx="2357454" cy="1825562"/>
          </a:xfrm>
          <a:prstGeom prst="rect">
            <a:avLst/>
          </a:prstGeom>
          <a:noFill/>
        </p:spPr>
      </p:pic>
      <p:pic>
        <p:nvPicPr>
          <p:cNvPr id="15364" name="Picture 4" descr="C:\Users\Alise\Desktop\траеспорт\водный2jp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152" y="1762775"/>
            <a:ext cx="2865449" cy="2128171"/>
          </a:xfrm>
          <a:prstGeom prst="rect">
            <a:avLst/>
          </a:prstGeom>
          <a:noFill/>
        </p:spPr>
      </p:pic>
      <p:pic>
        <p:nvPicPr>
          <p:cNvPr id="15365" name="Picture 5" descr="C:\Users\Alise\Desktop\траеспорт\воздушный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3857628"/>
            <a:ext cx="2998339" cy="2614604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70746" y="1910664"/>
            <a:ext cx="2465221" cy="1832391"/>
          </a:xfrm>
          <a:prstGeom prst="wedgeRoundRectCallou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Где воздушный вид транспорта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53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лишнюю картинку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Alise\Desktop\траеспорт\метр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4429132"/>
            <a:ext cx="3170237" cy="2266224"/>
          </a:xfrm>
          <a:prstGeom prst="rect">
            <a:avLst/>
          </a:prstGeom>
          <a:noFill/>
        </p:spPr>
      </p:pic>
      <p:pic>
        <p:nvPicPr>
          <p:cNvPr id="16387" name="Picture 3" descr="C:\Users\Alise\Desktop\траеспорт\наземны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075" y="4650232"/>
            <a:ext cx="2940038" cy="1780059"/>
          </a:xfrm>
          <a:prstGeom prst="rect">
            <a:avLst/>
          </a:prstGeom>
          <a:noFill/>
        </p:spPr>
      </p:pic>
      <p:pic>
        <p:nvPicPr>
          <p:cNvPr id="16388" name="Picture 4" descr="C:\Users\Alise\Desktop\траеспорт\наземный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667" y="1505982"/>
            <a:ext cx="2282837" cy="2065894"/>
          </a:xfrm>
          <a:prstGeom prst="rect">
            <a:avLst/>
          </a:prstGeom>
          <a:noFill/>
        </p:spPr>
      </p:pic>
      <p:pic>
        <p:nvPicPr>
          <p:cNvPr id="16389" name="Picture 5" descr="C:\Users\Alise\Desktop\траеспорт\наземный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5255" y="1792446"/>
            <a:ext cx="3278405" cy="2852735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6502022" y="1722507"/>
            <a:ext cx="2000264" cy="171451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подземный вид транспорта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лишнюю картинку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Alise\Desktop\траеспорт\кран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3" y="3986027"/>
            <a:ext cx="2054225" cy="2438400"/>
          </a:xfrm>
          <a:prstGeom prst="rect">
            <a:avLst/>
          </a:prstGeom>
          <a:noFill/>
        </p:spPr>
      </p:pic>
      <p:pic>
        <p:nvPicPr>
          <p:cNvPr id="17411" name="Picture 3" descr="C:\Users\Alise\Desktop\траеспорт\наземный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6633" y="1805099"/>
            <a:ext cx="3011813" cy="2101861"/>
          </a:xfrm>
          <a:prstGeom prst="rect">
            <a:avLst/>
          </a:prstGeom>
          <a:noFill/>
        </p:spPr>
      </p:pic>
      <p:pic>
        <p:nvPicPr>
          <p:cNvPr id="17412" name="Picture 4" descr="C:\Users\Alise\Desktop\траеспорт\наземный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677081"/>
            <a:ext cx="3562374" cy="2308946"/>
          </a:xfrm>
          <a:prstGeom prst="rect">
            <a:avLst/>
          </a:prstGeom>
          <a:noFill/>
        </p:spPr>
      </p:pic>
      <p:pic>
        <p:nvPicPr>
          <p:cNvPr id="17413" name="Picture 5" descr="C:\Users\Alise\Desktop\траеспорт\наземный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41331" y="4216143"/>
            <a:ext cx="3954461" cy="2231250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563245" y="2358755"/>
            <a:ext cx="2357454" cy="185738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Где пассажирский вид транспорта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4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67544" y="1484784"/>
            <a:ext cx="2592288" cy="223224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2602632" cy="187220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чья это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тень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4846638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2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2390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чья это тень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Alise\Desktop\траеспорт\тень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57685" y="1214422"/>
            <a:ext cx="1779484" cy="2214578"/>
          </a:xfrm>
          <a:prstGeom prst="rect">
            <a:avLst/>
          </a:prstGeom>
          <a:noFill/>
        </p:spPr>
      </p:pic>
      <p:pic>
        <p:nvPicPr>
          <p:cNvPr id="18435" name="Picture 3" descr="C:\Users\Alise\Desktop\траеспорт\тень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357694"/>
            <a:ext cx="1631971" cy="2131647"/>
          </a:xfrm>
          <a:prstGeom prst="rect">
            <a:avLst/>
          </a:prstGeom>
          <a:noFill/>
        </p:spPr>
      </p:pic>
      <p:pic>
        <p:nvPicPr>
          <p:cNvPr id="18436" name="Picture 4" descr="C:\Users\Alise\Desktop\траеспорт\тень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4286256"/>
            <a:ext cx="1672334" cy="2103017"/>
          </a:xfrm>
          <a:prstGeom prst="rect">
            <a:avLst/>
          </a:prstGeom>
          <a:noFill/>
        </p:spPr>
      </p:pic>
      <p:pic>
        <p:nvPicPr>
          <p:cNvPr id="18437" name="Picture 5" descr="C:\Users\Alise\Desktop\траеспорт\тень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76256" y="4030115"/>
            <a:ext cx="1649400" cy="2079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18 -0.11898 L -0.34028 -0.44445 " pathEditMode="relative" ptsTypes="AA">
                                      <p:cBhvr>
                                        <p:cTn id="16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2390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чья это тень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Alise\Desktop\траеспорт\тень такси1jp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571612"/>
            <a:ext cx="1655763" cy="1627187"/>
          </a:xfrm>
          <a:prstGeom prst="rect">
            <a:avLst/>
          </a:prstGeom>
          <a:noFill/>
        </p:spPr>
      </p:pic>
      <p:pic>
        <p:nvPicPr>
          <p:cNvPr id="19459" name="Picture 3" descr="C:\Users\Alise\Desktop\траеспорт\тень такс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000504"/>
            <a:ext cx="1600200" cy="1655763"/>
          </a:xfrm>
          <a:prstGeom prst="rect">
            <a:avLst/>
          </a:prstGeom>
          <a:noFill/>
        </p:spPr>
      </p:pic>
      <p:pic>
        <p:nvPicPr>
          <p:cNvPr id="19460" name="Picture 4" descr="C:\Users\Alise\Desktop\траеспорт\т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4143380"/>
            <a:ext cx="1636712" cy="1581150"/>
          </a:xfrm>
          <a:prstGeom prst="rect">
            <a:avLst/>
          </a:prstGeom>
          <a:noFill/>
        </p:spPr>
      </p:pic>
      <p:pic>
        <p:nvPicPr>
          <p:cNvPr id="19461" name="Picture 5" descr="C:\Users\Alise\Desktop\траеспорт\тттт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4143380"/>
            <a:ext cx="1609725" cy="1636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63 0.00601 L 0.25608 -0.34051 " pathEditMode="relative" ptsTypes="AA">
                                      <p:cBhvr>
                                        <p:cTn id="16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2390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чья это тень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 descr="C:\Users\Alise\Desktop\траеспорт\тень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357694"/>
            <a:ext cx="1643074" cy="2131647"/>
          </a:xfrm>
          <a:prstGeom prst="rect">
            <a:avLst/>
          </a:prstGeom>
          <a:noFill/>
        </p:spPr>
      </p:pic>
      <p:pic>
        <p:nvPicPr>
          <p:cNvPr id="18436" name="Picture 4" descr="C:\Users\Alise\Desktop\траеспорт\тень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4357694"/>
            <a:ext cx="1672334" cy="2103017"/>
          </a:xfrm>
          <a:prstGeom prst="rect">
            <a:avLst/>
          </a:prstGeom>
          <a:noFill/>
        </p:spPr>
      </p:pic>
      <p:pic>
        <p:nvPicPr>
          <p:cNvPr id="18437" name="Picture 5" descr="C:\Users\Alise\Desktop\траеспорт\тень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4357694"/>
            <a:ext cx="1649400" cy="2079875"/>
          </a:xfrm>
          <a:prstGeom prst="rect">
            <a:avLst/>
          </a:prstGeom>
          <a:noFill/>
        </p:spPr>
      </p:pic>
      <p:pic>
        <p:nvPicPr>
          <p:cNvPr id="20483" name="Picture 3" descr="C:\Users\Alise\Desktop\траеспорт\тень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1428736"/>
            <a:ext cx="1775990" cy="2259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0.2599 -0.47246 " pathEditMode="relative" ptsTypes="AA">
                                      <p:cBhvr>
                                        <p:cTn id="16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чья это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тень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 descr="C:\Users\Alise\Desktop\траеспорт\тень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357694"/>
            <a:ext cx="1631971" cy="2131647"/>
          </a:xfrm>
          <a:prstGeom prst="rect">
            <a:avLst/>
          </a:prstGeom>
          <a:noFill/>
        </p:spPr>
      </p:pic>
      <p:pic>
        <p:nvPicPr>
          <p:cNvPr id="18436" name="Picture 4" descr="C:\Users\Alise\Desktop\траеспорт\тень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4286256"/>
            <a:ext cx="1672334" cy="2103017"/>
          </a:xfrm>
          <a:prstGeom prst="rect">
            <a:avLst/>
          </a:prstGeom>
          <a:noFill/>
        </p:spPr>
      </p:pic>
      <p:pic>
        <p:nvPicPr>
          <p:cNvPr id="18437" name="Picture 5" descr="C:\Users\Alise\Desktop\траеспорт\тень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4286256"/>
            <a:ext cx="1706052" cy="2151313"/>
          </a:xfrm>
          <a:prstGeom prst="rect">
            <a:avLst/>
          </a:prstGeom>
          <a:noFill/>
        </p:spPr>
      </p:pic>
      <p:pic>
        <p:nvPicPr>
          <p:cNvPr id="21506" name="Picture 2" descr="C:\Users\Alise\Desktop\траеспорт\тень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1500174"/>
            <a:ext cx="1660529" cy="211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1.94444E-6 -0.37778 " pathEditMode="relative" ptsTypes="AA">
                                      <p:cBhvr>
                                        <p:cTn id="1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чья это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тень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Alise\Desktop\траеспорт\тт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571612"/>
            <a:ext cx="1627187" cy="1619250"/>
          </a:xfrm>
          <a:prstGeom prst="rect">
            <a:avLst/>
          </a:prstGeom>
          <a:noFill/>
        </p:spPr>
      </p:pic>
      <p:pic>
        <p:nvPicPr>
          <p:cNvPr id="22531" name="Picture 3" descr="C:\Users\Alise\Desktop\траеспорт\т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4286256"/>
            <a:ext cx="1636713" cy="1581150"/>
          </a:xfrm>
          <a:prstGeom prst="rect">
            <a:avLst/>
          </a:prstGeom>
          <a:noFill/>
        </p:spPr>
      </p:pic>
      <p:pic>
        <p:nvPicPr>
          <p:cNvPr id="22532" name="Picture 4" descr="C:\Users\Alise\Desktop\траеспорт\ттт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4286256"/>
            <a:ext cx="1609725" cy="1636713"/>
          </a:xfrm>
          <a:prstGeom prst="rect">
            <a:avLst/>
          </a:prstGeom>
          <a:noFill/>
        </p:spPr>
      </p:pic>
      <p:pic>
        <p:nvPicPr>
          <p:cNvPr id="22533" name="Picture 5" descr="C:\Users\Alise\Desktop\траеспорт\тень такси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4357694"/>
            <a:ext cx="1600200" cy="165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48 0.0118 L -0.33177 -0.3872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572132" y="642918"/>
            <a:ext cx="2786082" cy="1928826"/>
          </a:xfrm>
          <a:prstGeom prst="wedgeRoundRectCallou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8772" y="3714752"/>
            <a:ext cx="73581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Перед вами будут ячейки разных цветов, надо нажать на понравившийся цвет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 появляется задание. Желаю удачи!!!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s://img.1tv.com/img/2020-08-24/fmt_96_24_khelli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6" r="25196"/>
          <a:stretch/>
        </p:blipFill>
        <p:spPr bwMode="auto">
          <a:xfrm>
            <a:off x="499382" y="-20568"/>
            <a:ext cx="3379975" cy="373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5014038" y="479560"/>
            <a:ext cx="3566520" cy="3456384"/>
          </a:xfrm>
          <a:prstGeom prst="wedgeRoundRect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292080" y="980729"/>
            <a:ext cx="3851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Молодцы! Вы справились со всеми 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заданиями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!!!</a:t>
            </a: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ae01.alicdn.com/kf/Hf9aaeb8129384e73ab0917b715ce3f60j/ROBOCAR-POLI-Acion-Figure-Robot-Car-Transformation-Toys-Fire-Truck-Manual-Deformation-Kid-Boys-Gift-For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2"/>
          <a:stretch/>
        </p:blipFill>
        <p:spPr bwMode="auto">
          <a:xfrm>
            <a:off x="0" y="1516033"/>
            <a:ext cx="4716016" cy="483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lise\Desktop\траеспорт\голубой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2161946" cy="1959715"/>
          </a:xfrm>
          <a:prstGeom prst="rect">
            <a:avLst/>
          </a:prstGeom>
          <a:noFill/>
        </p:spPr>
      </p:pic>
      <p:pic>
        <p:nvPicPr>
          <p:cNvPr id="2051" name="Picture 3" descr="C:\Users\Alise\Desktop\траеспорт\еще желтый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285728"/>
            <a:ext cx="2210550" cy="2050872"/>
          </a:xfrm>
          <a:prstGeom prst="rect">
            <a:avLst/>
          </a:prstGeom>
          <a:noFill/>
        </p:spPr>
      </p:pic>
      <p:pic>
        <p:nvPicPr>
          <p:cNvPr id="2052" name="Picture 4" descr="C:\Users\Alise\Desktop\траеспорт\зеленый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00826" y="214290"/>
            <a:ext cx="2109773" cy="2028073"/>
          </a:xfrm>
          <a:prstGeom prst="rect">
            <a:avLst/>
          </a:prstGeom>
          <a:noFill/>
        </p:spPr>
      </p:pic>
      <p:pic>
        <p:nvPicPr>
          <p:cNvPr id="2053" name="Picture 5" descr="C:\Users\Alise\Desktop\траеспорт\желтый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10" y="2571744"/>
            <a:ext cx="2083524" cy="1988602"/>
          </a:xfrm>
          <a:prstGeom prst="rect">
            <a:avLst/>
          </a:prstGeom>
          <a:noFill/>
        </p:spPr>
      </p:pic>
      <p:pic>
        <p:nvPicPr>
          <p:cNvPr id="2055" name="Picture 7" descr="C:\Users\Alise\Desktop\траеспорт\красный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714744" y="2571744"/>
            <a:ext cx="2100252" cy="1966295"/>
          </a:xfrm>
          <a:prstGeom prst="rect">
            <a:avLst/>
          </a:prstGeom>
          <a:noFill/>
        </p:spPr>
      </p:pic>
      <p:pic>
        <p:nvPicPr>
          <p:cNvPr id="2056" name="Picture 8" descr="C:\Users\Alise\Desktop\траеспорт\серый1280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572264" y="4643446"/>
            <a:ext cx="2208203" cy="2011481"/>
          </a:xfrm>
          <a:prstGeom prst="rect">
            <a:avLst/>
          </a:prstGeom>
          <a:noFill/>
        </p:spPr>
      </p:pic>
      <p:pic>
        <p:nvPicPr>
          <p:cNvPr id="2057" name="Picture 9" descr="C:\Users\Alise\Desktop\траеспорт\синий0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71472" y="4643446"/>
            <a:ext cx="2101948" cy="2000240"/>
          </a:xfrm>
          <a:prstGeom prst="rect">
            <a:avLst/>
          </a:prstGeom>
          <a:noFill/>
        </p:spPr>
      </p:pic>
      <p:pic>
        <p:nvPicPr>
          <p:cNvPr id="2058" name="Picture 10" descr="C:\Users\Alise\Desktop\траеспорт\фиолетовый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714744" y="4714884"/>
            <a:ext cx="2027891" cy="1857364"/>
          </a:xfrm>
          <a:prstGeom prst="rect">
            <a:avLst/>
          </a:prstGeom>
          <a:noFill/>
        </p:spPr>
      </p:pic>
      <p:pic>
        <p:nvPicPr>
          <p:cNvPr id="2059" name="Picture 11" descr="C:\Users\Alise\Desktop\траеспорт\малиновый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500826" y="2357430"/>
            <a:ext cx="2210568" cy="1946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912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воздушный транспорт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pickimage.ru/wp-content/uploads/images/detskie/airtransport/vosdushnitransport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7" r="53316" b="12137"/>
          <a:stretch/>
        </p:blipFill>
        <p:spPr bwMode="auto">
          <a:xfrm>
            <a:off x="6876256" y="1844824"/>
            <a:ext cx="1556330" cy="131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8" t="6975" b="14236"/>
          <a:stretch/>
        </p:blipFill>
        <p:spPr bwMode="auto">
          <a:xfrm>
            <a:off x="899592" y="4869160"/>
            <a:ext cx="1489710" cy="131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s://fsd.multiurok.ru/html/2018/03/12/s_5aa6c779a2c62/img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4" t="5525" r="50000" b="47476"/>
          <a:stretch/>
        </p:blipFill>
        <p:spPr bwMode="auto">
          <a:xfrm>
            <a:off x="5436096" y="3794740"/>
            <a:ext cx="961688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fsd.multiurok.ru/html/2018/03/12/s_5aa6c779a2c62/img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" t="40684" r="78994" b="26926"/>
          <a:stretch/>
        </p:blipFill>
        <p:spPr bwMode="auto">
          <a:xfrm>
            <a:off x="667182" y="1674600"/>
            <a:ext cx="1005840" cy="148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s://i2.wp.com/fsd.kopilkaurokov.ru/uploads/user_file_56ee22c468680/rabochaiatietradpolieksichieskoitiemiezima_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0" t="5373" r="3429" b="81834"/>
          <a:stretch/>
        </p:blipFill>
        <p:spPr bwMode="auto">
          <a:xfrm>
            <a:off x="2987824" y="5024028"/>
            <a:ext cx="1851837" cy="100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https://i2.wp.com/fsd.kopilkaurokov.ru/uploads/user_file_56ee22c468680/rabochaiatietradpolieksichieskoitiemiezima_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7" t="26415" r="32422" b="47169"/>
          <a:stretch/>
        </p:blipFill>
        <p:spPr bwMode="auto">
          <a:xfrm>
            <a:off x="2318430" y="1685648"/>
            <a:ext cx="1748016" cy="176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https://i2.wp.com/fsd.kopilkaurokov.ru/uploads/user_file_56ee22c468680/rabochaiatietradpolieksichieskoitiemiezima_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7" r="65584" b="81836"/>
          <a:stretch/>
        </p:blipFill>
        <p:spPr bwMode="auto">
          <a:xfrm>
            <a:off x="1193183" y="3645024"/>
            <a:ext cx="2066750" cy="81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https://i2.wp.com/fsd.kopilkaurokov.ru/uploads/user_file_56ee22c468680/rabochaiatietradpolieksichieskoitiemiezima_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5" t="31247" b="45899"/>
          <a:stretch/>
        </p:blipFill>
        <p:spPr bwMode="auto">
          <a:xfrm>
            <a:off x="6876256" y="3357208"/>
            <a:ext cx="1518840" cy="11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https://i2.wp.com/fsd.kopilkaurokov.ru/uploads/user_file_56ee22c468680/rabochaiatietradpolieksichieskoitiemiezima_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45" r="58636" b="42910"/>
          <a:stretch/>
        </p:blipFill>
        <p:spPr bwMode="auto">
          <a:xfrm>
            <a:off x="4370417" y="2445463"/>
            <a:ext cx="2269589" cy="100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https://i2.wp.com/fsd.kopilkaurokov.ru/uploads/user_file_56ee22c468680/rabochaiatietradpolieksichieskoitiemiezima_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5" r="65900" b="59813"/>
          <a:stretch/>
        </p:blipFill>
        <p:spPr bwMode="auto">
          <a:xfrm>
            <a:off x="6812937" y="4972896"/>
            <a:ext cx="1645478" cy="110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19256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 наземный транспорт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lise\Desktop\траеспорт\воздушный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9515" y="1448962"/>
            <a:ext cx="1562093" cy="1427761"/>
          </a:xfrm>
          <a:prstGeom prst="rect">
            <a:avLst/>
          </a:prstGeom>
          <a:noFill/>
        </p:spPr>
      </p:pic>
      <p:pic>
        <p:nvPicPr>
          <p:cNvPr id="3075" name="Picture 3" descr="C:\Users\Alise\Desktop\траеспорт\воздушный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7079" y="3196618"/>
            <a:ext cx="2012953" cy="1755330"/>
          </a:xfrm>
          <a:prstGeom prst="rect">
            <a:avLst/>
          </a:prstGeom>
          <a:noFill/>
        </p:spPr>
      </p:pic>
      <p:pic>
        <p:nvPicPr>
          <p:cNvPr id="3076" name="Picture 4" descr="C:\Users\Alise\Desktop\траеспорт\воздушный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28324" y="4388912"/>
            <a:ext cx="1465259" cy="1941496"/>
          </a:xfrm>
          <a:prstGeom prst="rect">
            <a:avLst/>
          </a:prstGeom>
          <a:noFill/>
        </p:spPr>
      </p:pic>
      <p:pic>
        <p:nvPicPr>
          <p:cNvPr id="3077" name="Picture 5" descr="C:\Users\Alise\Desktop\траеспорт\воздушны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67565" y="5085184"/>
            <a:ext cx="2276480" cy="1604662"/>
          </a:xfrm>
          <a:prstGeom prst="rect">
            <a:avLst/>
          </a:prstGeom>
          <a:noFill/>
        </p:spPr>
      </p:pic>
      <p:pic>
        <p:nvPicPr>
          <p:cNvPr id="3078" name="Picture 6" descr="C:\Users\Alise\Desktop\траеспорт\водный2jp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193" y="3418083"/>
            <a:ext cx="1825614" cy="1355885"/>
          </a:xfrm>
          <a:prstGeom prst="rect">
            <a:avLst/>
          </a:prstGeom>
          <a:noFill/>
        </p:spPr>
      </p:pic>
      <p:pic>
        <p:nvPicPr>
          <p:cNvPr id="3079" name="Picture 7" descr="C:\Users\Alise\Desktop\траеспорт\наземны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1872141"/>
            <a:ext cx="2187575" cy="1324477"/>
          </a:xfrm>
          <a:prstGeom prst="rect">
            <a:avLst/>
          </a:prstGeom>
          <a:noFill/>
        </p:spPr>
      </p:pic>
      <p:pic>
        <p:nvPicPr>
          <p:cNvPr id="3080" name="Picture 8" descr="C:\Users\Alise\Desktop\траеспорт\наземный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87338" y="4773968"/>
            <a:ext cx="2078032" cy="1808219"/>
          </a:xfrm>
          <a:prstGeom prst="rect">
            <a:avLst/>
          </a:prstGeom>
          <a:noFill/>
        </p:spPr>
      </p:pic>
      <p:pic>
        <p:nvPicPr>
          <p:cNvPr id="3081" name="Picture 9" descr="C:\Users\Alise\Desktop\траеспорт\водный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4754" y="1500174"/>
            <a:ext cx="2093919" cy="1771778"/>
          </a:xfrm>
          <a:prstGeom prst="rect">
            <a:avLst/>
          </a:prstGeom>
          <a:noFill/>
        </p:spPr>
      </p:pic>
      <p:pic>
        <p:nvPicPr>
          <p:cNvPr id="4098" name="Picture 2" descr="C:\Users\Alise\Desktop\траеспорт\наземный2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148064" y="1815409"/>
            <a:ext cx="2017737" cy="1355261"/>
          </a:xfrm>
          <a:prstGeom prst="rect">
            <a:avLst/>
          </a:prstGeom>
          <a:noFill/>
        </p:spPr>
      </p:pic>
      <p:pic>
        <p:nvPicPr>
          <p:cNvPr id="4100" name="Picture 4" descr="C:\Users\Alise\Desktop\траеспорт\наземный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49505" y="3441669"/>
            <a:ext cx="1856528" cy="1203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30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76422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водный транспорт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lise\Desktop\траеспорт\воздушный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1907" y="4286256"/>
            <a:ext cx="1562093" cy="1427761"/>
          </a:xfrm>
          <a:prstGeom prst="rect">
            <a:avLst/>
          </a:prstGeom>
          <a:noFill/>
        </p:spPr>
      </p:pic>
      <p:pic>
        <p:nvPicPr>
          <p:cNvPr id="3075" name="Picture 3" descr="C:\Users\Alise\Desktop\траеспорт\воздушный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83" y="4787126"/>
            <a:ext cx="2012953" cy="1755330"/>
          </a:xfrm>
          <a:prstGeom prst="rect">
            <a:avLst/>
          </a:prstGeom>
          <a:noFill/>
        </p:spPr>
      </p:pic>
      <p:pic>
        <p:nvPicPr>
          <p:cNvPr id="3076" name="Picture 4" descr="C:\Users\Alise\Desktop\траеспорт\воздушный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1500174"/>
            <a:ext cx="1465259" cy="1941496"/>
          </a:xfrm>
          <a:prstGeom prst="rect">
            <a:avLst/>
          </a:prstGeom>
          <a:noFill/>
        </p:spPr>
      </p:pic>
      <p:pic>
        <p:nvPicPr>
          <p:cNvPr id="3077" name="Picture 5" descr="C:\Users\Alise\Desktop\траеспорт\воздушны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7095" y="1438231"/>
            <a:ext cx="2276480" cy="1604662"/>
          </a:xfrm>
          <a:prstGeom prst="rect">
            <a:avLst/>
          </a:prstGeom>
          <a:noFill/>
        </p:spPr>
      </p:pic>
      <p:pic>
        <p:nvPicPr>
          <p:cNvPr id="3078" name="Picture 6" descr="C:\Users\Alise\Desktop\траеспорт\водный2jp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26594" y="5373216"/>
            <a:ext cx="1825614" cy="1355885"/>
          </a:xfrm>
          <a:prstGeom prst="rect">
            <a:avLst/>
          </a:prstGeom>
          <a:noFill/>
        </p:spPr>
      </p:pic>
      <p:pic>
        <p:nvPicPr>
          <p:cNvPr id="3079" name="Picture 7" descr="C:\Users\Alise\Desktop\траеспорт\наземны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8824" y="3466801"/>
            <a:ext cx="2187575" cy="1324477"/>
          </a:xfrm>
          <a:prstGeom prst="rect">
            <a:avLst/>
          </a:prstGeom>
          <a:noFill/>
        </p:spPr>
      </p:pic>
      <p:pic>
        <p:nvPicPr>
          <p:cNvPr id="3080" name="Picture 8" descr="C:\Users\Alise\Desktop\траеспорт\наземный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13645" y="1124744"/>
            <a:ext cx="2078032" cy="1808219"/>
          </a:xfrm>
          <a:prstGeom prst="rect">
            <a:avLst/>
          </a:prstGeom>
          <a:noFill/>
        </p:spPr>
      </p:pic>
      <p:pic>
        <p:nvPicPr>
          <p:cNvPr id="3081" name="Picture 9" descr="C:\Users\Alise\Desktop\траеспорт\водный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36399" y="2898323"/>
            <a:ext cx="2093919" cy="1771778"/>
          </a:xfrm>
          <a:prstGeom prst="rect">
            <a:avLst/>
          </a:prstGeom>
          <a:noFill/>
        </p:spPr>
      </p:pic>
      <p:pic>
        <p:nvPicPr>
          <p:cNvPr id="4098" name="Picture 2" descr="C:\Users\Alise\Desktop\траеспорт\наземный2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674303" y="4926173"/>
            <a:ext cx="2017737" cy="1355261"/>
          </a:xfrm>
          <a:prstGeom prst="rect">
            <a:avLst/>
          </a:prstGeom>
          <a:noFill/>
        </p:spPr>
      </p:pic>
      <p:pic>
        <p:nvPicPr>
          <p:cNvPr id="4100" name="Picture 4" descr="C:\Users\Alise\Desktop\траеспорт\наземный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4383" y="1267617"/>
            <a:ext cx="1856528" cy="1203305"/>
          </a:xfrm>
          <a:prstGeom prst="rect">
            <a:avLst/>
          </a:prstGeom>
          <a:noFill/>
        </p:spPr>
      </p:pic>
      <p:pic>
        <p:nvPicPr>
          <p:cNvPr id="5122" name="Picture 2" descr="C:\Users\Alise\Desktop\траеспорт\водный1jp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80069" y="3221444"/>
            <a:ext cx="1453470" cy="1125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0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20040"/>
            <a:ext cx="841536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пассажирский транспорт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lise\Desktop\траеспорт\наземны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6863" y="2780440"/>
            <a:ext cx="2116140" cy="1281227"/>
          </a:xfrm>
          <a:prstGeom prst="rect">
            <a:avLst/>
          </a:prstGeom>
          <a:noFill/>
        </p:spPr>
      </p:pic>
      <p:pic>
        <p:nvPicPr>
          <p:cNvPr id="6147" name="Picture 3" descr="C:\Users\Alise\Desktop\траеспорт\наземный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4040" y="4551911"/>
            <a:ext cx="1701786" cy="1143045"/>
          </a:xfrm>
          <a:prstGeom prst="rect">
            <a:avLst/>
          </a:prstGeom>
          <a:noFill/>
        </p:spPr>
      </p:pic>
      <p:pic>
        <p:nvPicPr>
          <p:cNvPr id="6148" name="Picture 4" descr="C:\Users\Alise\Desktop\траеспорт\наземный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63688" y="5123434"/>
            <a:ext cx="2443175" cy="1705024"/>
          </a:xfrm>
          <a:prstGeom prst="rect">
            <a:avLst/>
          </a:prstGeom>
          <a:noFill/>
        </p:spPr>
      </p:pic>
      <p:pic>
        <p:nvPicPr>
          <p:cNvPr id="6149" name="Picture 5" descr="C:\Users\Alise\Desktop\траеспорт\наземный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3729" y="5329226"/>
            <a:ext cx="2028836" cy="1144743"/>
          </a:xfrm>
          <a:prstGeom prst="rect">
            <a:avLst/>
          </a:prstGeom>
          <a:noFill/>
        </p:spPr>
      </p:pic>
      <p:pic>
        <p:nvPicPr>
          <p:cNvPr id="6150" name="Picture 6" descr="C:\Users\Alise\Desktop\траеспорт\наземный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85021" y="3421054"/>
            <a:ext cx="2944037" cy="1908172"/>
          </a:xfrm>
          <a:prstGeom prst="rect">
            <a:avLst/>
          </a:prstGeom>
          <a:noFill/>
        </p:spPr>
      </p:pic>
      <p:pic>
        <p:nvPicPr>
          <p:cNvPr id="6151" name="Picture 7" descr="C:\Users\Alise\Desktop\траеспорт\наземный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086280"/>
            <a:ext cx="2798788" cy="2532812"/>
          </a:xfrm>
          <a:prstGeom prst="rect">
            <a:avLst/>
          </a:prstGeom>
          <a:noFill/>
        </p:spPr>
      </p:pic>
      <p:pic>
        <p:nvPicPr>
          <p:cNvPr id="6152" name="Picture 8" descr="C:\Users\Alise\Desktop\траеспорт\кран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15101" y="744500"/>
            <a:ext cx="2054225" cy="2438400"/>
          </a:xfrm>
          <a:prstGeom prst="rect">
            <a:avLst/>
          </a:prstGeom>
          <a:noFill/>
        </p:spPr>
      </p:pic>
      <p:pic>
        <p:nvPicPr>
          <p:cNvPr id="6153" name="Picture 9" descr="C:\Users\Alise\Desktop\траеспорт\воздушный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72330" y="3571876"/>
            <a:ext cx="1800235" cy="1606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1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61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61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edia.cdnandroid.com/item_images/936074/imagen-learning-transport-for-kids-vehicles-for-toddlers-0bi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68"/>
            <a:ext cx="9144001" cy="69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95536" y="1052736"/>
            <a:ext cx="3672408" cy="2880320"/>
          </a:xfrm>
          <a:prstGeom prst="wedgeRound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3610744" cy="3252976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относится к специальному транспорту</a:t>
            </a:r>
            <a:endParaRPr lang="ru-RU" sz="3200" i="1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4135572" cy="468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22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</TotalTime>
  <Words>269</Words>
  <Application>Microsoft Office PowerPoint</Application>
  <PresentationFormat>Экран (4:3)</PresentationFormat>
  <Paragraphs>63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Презентация-игра для старшей группы тема «Транспорт»</vt:lpstr>
      <vt:lpstr>Презентация PowerPoint</vt:lpstr>
      <vt:lpstr>Презентация PowerPoint</vt:lpstr>
      <vt:lpstr>Презентация PowerPoint</vt:lpstr>
      <vt:lpstr>Найди воздушный транспорт</vt:lpstr>
      <vt:lpstr>Найди наземный транспорт</vt:lpstr>
      <vt:lpstr>Найди водный транспорт</vt:lpstr>
      <vt:lpstr>Найди пассажирский транспорт</vt:lpstr>
      <vt:lpstr>Что относится к специальному транспорту</vt:lpstr>
      <vt:lpstr>Что относится к специальному транспорту</vt:lpstr>
      <vt:lpstr>Выбери грузовой транспорт</vt:lpstr>
      <vt:lpstr>Выбери грузовой транспорт</vt:lpstr>
      <vt:lpstr>Отгадай загадки</vt:lpstr>
      <vt:lpstr>загадки</vt:lpstr>
      <vt:lpstr>загадки</vt:lpstr>
      <vt:lpstr>загадки</vt:lpstr>
      <vt:lpstr>загадки</vt:lpstr>
      <vt:lpstr>загадки</vt:lpstr>
      <vt:lpstr>Найди лишнюю картинку</vt:lpstr>
      <vt:lpstr>Найди лишнюю картинку</vt:lpstr>
      <vt:lpstr>Найди лишнюю картинку</vt:lpstr>
      <vt:lpstr>Найди лишнюю картинку</vt:lpstr>
      <vt:lpstr>Найди лишнюю картинку</vt:lpstr>
      <vt:lpstr>Угадай чья это тень</vt:lpstr>
      <vt:lpstr>Угадай чья это тень</vt:lpstr>
      <vt:lpstr>Угадай чья это тень</vt:lpstr>
      <vt:lpstr>Угадай чья это тень</vt:lpstr>
      <vt:lpstr>Угадай чья это тень</vt:lpstr>
      <vt:lpstr>Угадай чья это тень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в подготовительной к школе группе  по теме  «Транспорт»</dc:title>
  <dc:creator>Alise</dc:creator>
  <cp:lastModifiedBy>сергей шаров</cp:lastModifiedBy>
  <cp:revision>36</cp:revision>
  <dcterms:created xsi:type="dcterms:W3CDTF">2021-09-06T15:43:03Z</dcterms:created>
  <dcterms:modified xsi:type="dcterms:W3CDTF">2022-02-26T17:47:48Z</dcterms:modified>
</cp:coreProperties>
</file>