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5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3F593-5740-4D78-97C3-B42D296296CF}" type="datetimeFigureOut">
              <a:rPr lang="ru-RU" smtClean="0"/>
              <a:pPr/>
              <a:t>22.11.2017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01118-E646-4D6F-BF7F-6674457F04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3F593-5740-4D78-97C3-B42D296296CF}" type="datetimeFigureOut">
              <a:rPr lang="ru-RU" smtClean="0"/>
              <a:pPr/>
              <a:t>22.11.2017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01118-E646-4D6F-BF7F-6674457F04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3F593-5740-4D78-97C3-B42D296296CF}" type="datetimeFigureOut">
              <a:rPr lang="ru-RU" smtClean="0"/>
              <a:pPr/>
              <a:t>22.11.2017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01118-E646-4D6F-BF7F-6674457F04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3F593-5740-4D78-97C3-B42D296296CF}" type="datetimeFigureOut">
              <a:rPr lang="ru-RU" smtClean="0"/>
              <a:pPr/>
              <a:t>22.11.2017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01118-E646-4D6F-BF7F-6674457F04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3F593-5740-4D78-97C3-B42D296296CF}" type="datetimeFigureOut">
              <a:rPr lang="ru-RU" smtClean="0"/>
              <a:pPr/>
              <a:t>22.11.2017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01118-E646-4D6F-BF7F-6674457F04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3F593-5740-4D78-97C3-B42D296296CF}" type="datetimeFigureOut">
              <a:rPr lang="ru-RU" smtClean="0"/>
              <a:pPr/>
              <a:t>22.11.2017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01118-E646-4D6F-BF7F-6674457F04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3F593-5740-4D78-97C3-B42D296296CF}" type="datetimeFigureOut">
              <a:rPr lang="ru-RU" smtClean="0"/>
              <a:pPr/>
              <a:t>22.11.2017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01118-E646-4D6F-BF7F-6674457F04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3F593-5740-4D78-97C3-B42D296296CF}" type="datetimeFigureOut">
              <a:rPr lang="ru-RU" smtClean="0"/>
              <a:pPr/>
              <a:t>22.11.2017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01118-E646-4D6F-BF7F-6674457F04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3F593-5740-4D78-97C3-B42D296296CF}" type="datetimeFigureOut">
              <a:rPr lang="ru-RU" smtClean="0"/>
              <a:pPr/>
              <a:t>22.11.2017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01118-E646-4D6F-BF7F-6674457F04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3F593-5740-4D78-97C3-B42D296296CF}" type="datetimeFigureOut">
              <a:rPr lang="ru-RU" smtClean="0"/>
              <a:pPr/>
              <a:t>22.11.2017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01118-E646-4D6F-BF7F-6674457F04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3F593-5740-4D78-97C3-B42D296296CF}" type="datetimeFigureOut">
              <a:rPr lang="ru-RU" smtClean="0"/>
              <a:pPr/>
              <a:t>22.11.2017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D01118-E646-4D6F-BF7F-6674457F04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3F593-5740-4D78-97C3-B42D296296CF}" type="datetimeFigureOut">
              <a:rPr lang="ru-RU" smtClean="0"/>
              <a:pPr/>
              <a:t>22.11.2017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D01118-E646-4D6F-BF7F-6674457F04F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image" Target="../media/image6.jpeg"/><Relationship Id="rId18" Type="http://schemas.openxmlformats.org/officeDocument/2006/relationships/slide" Target="slide10.xml"/><Relationship Id="rId3" Type="http://schemas.openxmlformats.org/officeDocument/2006/relationships/image" Target="../media/image1.jpeg"/><Relationship Id="rId7" Type="http://schemas.openxmlformats.org/officeDocument/2006/relationships/image" Target="../media/image3.jpeg"/><Relationship Id="rId12" Type="http://schemas.openxmlformats.org/officeDocument/2006/relationships/slide" Target="slide6.xml"/><Relationship Id="rId17" Type="http://schemas.openxmlformats.org/officeDocument/2006/relationships/image" Target="../media/image8.jpeg"/><Relationship Id="rId2" Type="http://schemas.openxmlformats.org/officeDocument/2006/relationships/slide" Target="slide11.xml"/><Relationship Id="rId16" Type="http://schemas.openxmlformats.org/officeDocument/2006/relationships/slide" Target="slide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8.xml"/><Relationship Id="rId11" Type="http://schemas.openxmlformats.org/officeDocument/2006/relationships/image" Target="../media/image5.jpeg"/><Relationship Id="rId5" Type="http://schemas.openxmlformats.org/officeDocument/2006/relationships/image" Target="../media/image2.jpeg"/><Relationship Id="rId15" Type="http://schemas.openxmlformats.org/officeDocument/2006/relationships/image" Target="../media/image7.jpeg"/><Relationship Id="rId10" Type="http://schemas.openxmlformats.org/officeDocument/2006/relationships/slide" Target="slide4.xml"/><Relationship Id="rId19" Type="http://schemas.openxmlformats.org/officeDocument/2006/relationships/image" Target="../media/image9.jpeg"/><Relationship Id="rId4" Type="http://schemas.openxmlformats.org/officeDocument/2006/relationships/slide" Target="slide3.xml"/><Relationship Id="rId9" Type="http://schemas.openxmlformats.org/officeDocument/2006/relationships/image" Target="../media/image4.jpeg"/><Relationship Id="rId1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00100" y="2357430"/>
            <a:ext cx="736291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dirty="0" smtClean="0">
                <a:solidFill>
                  <a:srgbClr val="00B050"/>
                </a:solidFill>
                <a:latin typeface="Comic Sans MS" pitchFamily="66" charset="0"/>
              </a:rPr>
              <a:t>Мамины глаза</a:t>
            </a:r>
            <a:endParaRPr lang="ru-RU" sz="8000" dirty="0">
              <a:solidFill>
                <a:srgbClr val="00B05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:\Могилевец МВ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16200000">
            <a:off x="1851862" y="-544053"/>
            <a:ext cx="5143536" cy="7517476"/>
          </a:xfrm>
          <a:prstGeom prst="rect">
            <a:avLst/>
          </a:prstGeom>
          <a:noFill/>
        </p:spPr>
      </p:pic>
      <p:sp>
        <p:nvSpPr>
          <p:cNvPr id="3" name="Управляющая кнопка: домой 2">
            <a:hlinkClick r:id="rId3" action="ppaction://hlinksldjump" highlightClick="1"/>
          </p:cNvPr>
          <p:cNvSpPr/>
          <p:nvPr/>
        </p:nvSpPr>
        <p:spPr>
          <a:xfrm>
            <a:off x="8072462" y="6143644"/>
            <a:ext cx="571504" cy="50006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1.HOME\Рабочий стол\день матери\мамы\сорок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285728"/>
            <a:ext cx="8643998" cy="5760415"/>
          </a:xfrm>
          <a:prstGeom prst="rect">
            <a:avLst/>
          </a:prstGeom>
          <a:noFill/>
        </p:spPr>
      </p:pic>
      <p:sp>
        <p:nvSpPr>
          <p:cNvPr id="3" name="Управляющая кнопка: домой 2">
            <a:hlinkClick r:id="rId3" action="ppaction://hlinksldjump" highlightClick="1"/>
          </p:cNvPr>
          <p:cNvSpPr/>
          <p:nvPr/>
        </p:nvSpPr>
        <p:spPr>
          <a:xfrm>
            <a:off x="8143900" y="6072206"/>
            <a:ext cx="714380" cy="78579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1.HOME\Рабочий стол\день матери\мамы\глаза сорок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/>
          <a:srcRect t="10109" b="9016"/>
          <a:stretch>
            <a:fillRect/>
          </a:stretch>
        </p:blipFill>
        <p:spPr bwMode="auto">
          <a:xfrm>
            <a:off x="1285852" y="4429132"/>
            <a:ext cx="2143140" cy="571504"/>
          </a:xfrm>
          <a:prstGeom prst="rect">
            <a:avLst/>
          </a:prstGeom>
          <a:noFill/>
        </p:spPr>
      </p:pic>
      <p:pic>
        <p:nvPicPr>
          <p:cNvPr id="3" name="Picture 2" descr="C:\Documents and Settings\1.HOME\Рабочий стол\день матери\мамы\глаза морозова.jp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786446" y="714356"/>
            <a:ext cx="2186335" cy="758165"/>
          </a:xfrm>
          <a:prstGeom prst="rect">
            <a:avLst/>
          </a:prstGeom>
          <a:noFill/>
        </p:spPr>
      </p:pic>
      <p:pic>
        <p:nvPicPr>
          <p:cNvPr id="2051" name="Picture 3" descr="C:\Documents and Settings\1.HOME\Рабочий стол\день матери\мамы\глаза шабалина.jp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email"/>
          <a:srcRect t="8333" b="16667"/>
          <a:stretch>
            <a:fillRect/>
          </a:stretch>
        </p:blipFill>
        <p:spPr bwMode="auto">
          <a:xfrm>
            <a:off x="6286512" y="2143116"/>
            <a:ext cx="1824730" cy="642942"/>
          </a:xfrm>
          <a:prstGeom prst="rect">
            <a:avLst/>
          </a:prstGeom>
          <a:noFill/>
        </p:spPr>
      </p:pic>
      <p:pic>
        <p:nvPicPr>
          <p:cNvPr id="2052" name="Picture 4" descr="C:\Documents and Settings\1.HOME\Рабочий стол\день матери\мамы\глаза хухр.jpg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2571736" y="5643578"/>
            <a:ext cx="1678793" cy="571504"/>
          </a:xfrm>
          <a:prstGeom prst="rect">
            <a:avLst/>
          </a:prstGeom>
          <a:noFill/>
        </p:spPr>
      </p:pic>
      <p:pic>
        <p:nvPicPr>
          <p:cNvPr id="2053" name="Picture 5" descr="C:\Documents and Settings\1.HOME\Рабочий стол\день матери\мамы\роман.jpg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 cstate="email"/>
          <a:srcRect t="9186" b="17323"/>
          <a:stretch>
            <a:fillRect/>
          </a:stretch>
        </p:blipFill>
        <p:spPr bwMode="auto">
          <a:xfrm>
            <a:off x="3714744" y="3429000"/>
            <a:ext cx="1857388" cy="571504"/>
          </a:xfrm>
          <a:prstGeom prst="rect">
            <a:avLst/>
          </a:prstGeom>
          <a:noFill/>
        </p:spPr>
      </p:pic>
      <p:pic>
        <p:nvPicPr>
          <p:cNvPr id="2054" name="Picture 6" descr="C:\Documents and Settings\1.HOME\Рабочий стол\день матери\мамы\Рогожкина Ольга Дмитриевна с Лизой и Аней.jpg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6715140" y="3929066"/>
            <a:ext cx="1493833" cy="624750"/>
          </a:xfrm>
          <a:prstGeom prst="rect">
            <a:avLst/>
          </a:prstGeom>
          <a:noFill/>
        </p:spPr>
      </p:pic>
      <p:pic>
        <p:nvPicPr>
          <p:cNvPr id="2055" name="Picture 7" descr="C:\Documents and Settings\1.HOME\Рабочий стол\день матери\мамы\глаза желобкова.jpg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15" cstate="email"/>
          <a:srcRect b="25000"/>
          <a:stretch>
            <a:fillRect/>
          </a:stretch>
        </p:blipFill>
        <p:spPr bwMode="auto">
          <a:xfrm>
            <a:off x="928662" y="2428868"/>
            <a:ext cx="2239678" cy="428628"/>
          </a:xfrm>
          <a:prstGeom prst="rect">
            <a:avLst/>
          </a:prstGeom>
          <a:noFill/>
        </p:spPr>
      </p:pic>
      <p:pic>
        <p:nvPicPr>
          <p:cNvPr id="2056" name="Picture 8" descr="C:\Documents and Settings\1.HOME\Рабочий стол\день матери\мамы\глаза яблокова.jpg">
            <a:hlinkClick r:id="rId16" action="ppaction://hlinksldjump"/>
          </p:cNvPr>
          <p:cNvPicPr>
            <a:picLocks noChangeAspect="1" noChangeArrowheads="1"/>
          </p:cNvPicPr>
          <p:nvPr/>
        </p:nvPicPr>
        <p:blipFill>
          <a:blip r:embed="rId17" cstate="email"/>
          <a:srcRect/>
          <a:stretch>
            <a:fillRect/>
          </a:stretch>
        </p:blipFill>
        <p:spPr bwMode="auto">
          <a:xfrm>
            <a:off x="1214414" y="714356"/>
            <a:ext cx="2720972" cy="658300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5000628" y="857232"/>
            <a:ext cx="6126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00B050"/>
                </a:solidFill>
                <a:latin typeface="Comic Sans MS" pitchFamily="66" charset="0"/>
              </a:rPr>
              <a:t>2.</a:t>
            </a:r>
            <a:endParaRPr lang="ru-RU" sz="3200" b="1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00034" y="928670"/>
            <a:ext cx="7143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B050"/>
                </a:solidFill>
                <a:latin typeface="Comic Sans MS" pitchFamily="66" charset="0"/>
              </a:rPr>
              <a:t>1.</a:t>
            </a:r>
            <a:endParaRPr lang="ru-RU" sz="3200" b="1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14282" y="2500306"/>
            <a:ext cx="54373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00B050"/>
                </a:solidFill>
                <a:latin typeface="Comic Sans MS" pitchFamily="66" charset="0"/>
              </a:rPr>
              <a:t>3</a:t>
            </a:r>
            <a:r>
              <a:rPr lang="ru-RU" sz="3200" b="1" dirty="0" smtClean="0">
                <a:solidFill>
                  <a:srgbClr val="00B050"/>
                </a:solidFill>
              </a:rPr>
              <a:t>.</a:t>
            </a:r>
            <a:endParaRPr lang="ru-RU" sz="3200" b="1" dirty="0">
              <a:solidFill>
                <a:srgbClr val="00B05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000364" y="3286124"/>
            <a:ext cx="76815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00B050"/>
                </a:solidFill>
                <a:latin typeface="Comic Sans MS" pitchFamily="66" charset="0"/>
              </a:rPr>
              <a:t>4.</a:t>
            </a:r>
            <a:r>
              <a:rPr lang="ru-RU" sz="2800" b="1" dirty="0" smtClean="0">
                <a:solidFill>
                  <a:srgbClr val="00B050"/>
                </a:solidFill>
                <a:latin typeface="Comic Sans MS" pitchFamily="66" charset="0"/>
              </a:rPr>
              <a:t> </a:t>
            </a:r>
            <a:endParaRPr lang="ru-RU" sz="2800" b="1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572132" y="2214554"/>
            <a:ext cx="5597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00B050"/>
                </a:solidFill>
                <a:latin typeface="Comic Sans MS" pitchFamily="66" charset="0"/>
              </a:rPr>
              <a:t>5.</a:t>
            </a:r>
            <a:endParaRPr lang="ru-RU" sz="2800" b="1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28596" y="4429132"/>
            <a:ext cx="6126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00B050"/>
                </a:solidFill>
                <a:latin typeface="Comic Sans MS" pitchFamily="66" charset="0"/>
              </a:rPr>
              <a:t>6.</a:t>
            </a:r>
            <a:endParaRPr lang="ru-RU" sz="3200" b="1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785918" y="5572140"/>
            <a:ext cx="6126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00B050"/>
                </a:solidFill>
                <a:latin typeface="Comic Sans MS" pitchFamily="66" charset="0"/>
              </a:rPr>
              <a:t>7.</a:t>
            </a:r>
            <a:endParaRPr lang="ru-RU" sz="3200" b="1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857884" y="4071942"/>
            <a:ext cx="79060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00B050"/>
                </a:solidFill>
                <a:latin typeface="Comic Sans MS" pitchFamily="66" charset="0"/>
              </a:rPr>
              <a:t>8. </a:t>
            </a:r>
            <a:endParaRPr lang="ru-RU" sz="3200" b="1" dirty="0">
              <a:solidFill>
                <a:srgbClr val="00B050"/>
              </a:solidFill>
              <a:latin typeface="Comic Sans MS" pitchFamily="66" charset="0"/>
            </a:endParaRPr>
          </a:p>
        </p:txBody>
      </p:sp>
      <p:pic>
        <p:nvPicPr>
          <p:cNvPr id="19" name="Picture 2" descr="I:\Могилевец МВ.jpg">
            <a:hlinkClick r:id="rId18" action="ppaction://hlinksldjump"/>
          </p:cNvPr>
          <p:cNvPicPr>
            <a:picLocks noChangeAspect="1" noChangeArrowheads="1"/>
          </p:cNvPicPr>
          <p:nvPr/>
        </p:nvPicPr>
        <p:blipFill>
          <a:blip r:embed="rId19" cstate="email">
            <a:lum bright="-10000" contrast="10000"/>
          </a:blip>
          <a:srcRect r="11765"/>
          <a:stretch>
            <a:fillRect/>
          </a:stretch>
        </p:blipFill>
        <p:spPr bwMode="auto">
          <a:xfrm rot="16200000">
            <a:off x="6268653" y="5304247"/>
            <a:ext cx="535785" cy="1214446"/>
          </a:xfrm>
          <a:prstGeom prst="rect">
            <a:avLst/>
          </a:prstGeom>
          <a:noFill/>
        </p:spPr>
      </p:pic>
      <p:sp>
        <p:nvSpPr>
          <p:cNvPr id="20" name="TextBox 19"/>
          <p:cNvSpPr txBox="1"/>
          <p:nvPr/>
        </p:nvSpPr>
        <p:spPr>
          <a:xfrm>
            <a:off x="5143504" y="5572140"/>
            <a:ext cx="5597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00B050"/>
                </a:solidFill>
                <a:latin typeface="Comic Sans MS" pitchFamily="66" charset="0"/>
              </a:rPr>
              <a:t>9.</a:t>
            </a:r>
            <a:endParaRPr lang="ru-RU" sz="2800" b="1" dirty="0">
              <a:solidFill>
                <a:srgbClr val="00B05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Documents and Settings\1.HOME\Рабочий стол\день матери\мамы\морозова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357422" y="571480"/>
            <a:ext cx="4393410" cy="5857880"/>
          </a:xfrm>
          <a:prstGeom prst="rect">
            <a:avLst/>
          </a:prstGeom>
          <a:noFill/>
        </p:spPr>
      </p:pic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7715272" y="5643578"/>
            <a:ext cx="642942" cy="64294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1.HOME\Рабочий стол\день матери\мамы\глаза Ром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0034" y="642918"/>
            <a:ext cx="8150943" cy="5400000"/>
          </a:xfrm>
          <a:prstGeom prst="rect">
            <a:avLst/>
          </a:prstGeom>
          <a:noFill/>
        </p:spPr>
      </p:pic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8429652" y="6143644"/>
            <a:ext cx="571504" cy="50006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1.HOME\Рабочий стол\день матери\мамы\желобкова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3108" y="285728"/>
            <a:ext cx="4572032" cy="6096043"/>
          </a:xfrm>
          <a:prstGeom prst="rect">
            <a:avLst/>
          </a:prstGeom>
          <a:noFill/>
        </p:spPr>
      </p:pic>
      <p:sp>
        <p:nvSpPr>
          <p:cNvPr id="3" name="Управляющая кнопка: домой 2">
            <a:hlinkClick r:id="rId3" action="ppaction://hlinksldjump" highlightClick="1"/>
          </p:cNvPr>
          <p:cNvSpPr/>
          <p:nvPr/>
        </p:nvSpPr>
        <p:spPr>
          <a:xfrm>
            <a:off x="7643834" y="5857892"/>
            <a:ext cx="714380" cy="64294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1.HOME\Рабочий стол\день матери\мамы\рог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928794" y="214290"/>
            <a:ext cx="4714884" cy="6286512"/>
          </a:xfrm>
          <a:prstGeom prst="rect">
            <a:avLst/>
          </a:prstGeom>
          <a:noFill/>
        </p:spPr>
      </p:pic>
      <p:sp>
        <p:nvSpPr>
          <p:cNvPr id="3" name="Управляющая кнопка: домой 2">
            <a:hlinkClick r:id="rId3" action="ppaction://hlinksldjump" highlightClick="1"/>
          </p:cNvPr>
          <p:cNvSpPr/>
          <p:nvPr/>
        </p:nvSpPr>
        <p:spPr>
          <a:xfrm>
            <a:off x="7929586" y="6072206"/>
            <a:ext cx="785818" cy="5715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1.HOME\Рабочий стол\день матери\мамы\ябл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28662" y="785794"/>
            <a:ext cx="7064396" cy="5298297"/>
          </a:xfrm>
          <a:prstGeom prst="rect">
            <a:avLst/>
          </a:prstGeom>
          <a:noFill/>
        </p:spPr>
      </p:pic>
      <p:sp>
        <p:nvSpPr>
          <p:cNvPr id="3" name="Управляющая кнопка: домой 2">
            <a:hlinkClick r:id="rId3" action="ppaction://hlinksldjump" highlightClick="1"/>
          </p:cNvPr>
          <p:cNvSpPr/>
          <p:nvPr/>
        </p:nvSpPr>
        <p:spPr>
          <a:xfrm>
            <a:off x="8286776" y="6000768"/>
            <a:ext cx="642942" cy="5715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1.HOME\Рабочий стол\день матери\мамы\шабалина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85852" y="357166"/>
            <a:ext cx="6252608" cy="6048650"/>
          </a:xfrm>
          <a:prstGeom prst="rect">
            <a:avLst/>
          </a:prstGeom>
          <a:noFill/>
        </p:spPr>
      </p:pic>
      <p:sp>
        <p:nvSpPr>
          <p:cNvPr id="3" name="Управляющая кнопка: домой 2">
            <a:hlinkClick r:id="rId3" action="ppaction://hlinksldjump" highlightClick="1"/>
          </p:cNvPr>
          <p:cNvSpPr/>
          <p:nvPr/>
        </p:nvSpPr>
        <p:spPr>
          <a:xfrm>
            <a:off x="8072462" y="6000768"/>
            <a:ext cx="785818" cy="64294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Documents and Settings\1.HOME\Рабочий стол\день матери\мамы\хухр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85918" y="571480"/>
            <a:ext cx="5214974" cy="6059152"/>
          </a:xfrm>
          <a:prstGeom prst="rect">
            <a:avLst/>
          </a:prstGeom>
          <a:noFill/>
        </p:spPr>
      </p:pic>
      <p:sp>
        <p:nvSpPr>
          <p:cNvPr id="3" name="Управляющая кнопка: домой 2">
            <a:hlinkClick r:id="rId3" action="ppaction://hlinksldjump" highlightClick="1"/>
          </p:cNvPr>
          <p:cNvSpPr/>
          <p:nvPr/>
        </p:nvSpPr>
        <p:spPr>
          <a:xfrm>
            <a:off x="7858148" y="6000768"/>
            <a:ext cx="785818" cy="71438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20</Words>
  <Application>Microsoft Office PowerPoint</Application>
  <PresentationFormat>Экран (4:3)</PresentationFormat>
  <Paragraphs>10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home</dc:creator>
  <cp:lastModifiedBy>home</cp:lastModifiedBy>
  <cp:revision>8</cp:revision>
  <dcterms:created xsi:type="dcterms:W3CDTF">2017-11-21T15:57:43Z</dcterms:created>
  <dcterms:modified xsi:type="dcterms:W3CDTF">2017-11-22T12:13:42Z</dcterms:modified>
</cp:coreProperties>
</file>