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8" r:id="rId4"/>
    <p:sldId id="284" r:id="rId5"/>
    <p:sldId id="260" r:id="rId6"/>
    <p:sldId id="261" r:id="rId7"/>
    <p:sldId id="262" r:id="rId8"/>
    <p:sldId id="269" r:id="rId9"/>
    <p:sldId id="280" r:id="rId10"/>
    <p:sldId id="274" r:id="rId11"/>
    <p:sldId id="276" r:id="rId12"/>
    <p:sldId id="277" r:id="rId13"/>
    <p:sldId id="278" r:id="rId14"/>
    <p:sldId id="286" r:id="rId15"/>
    <p:sldId id="282" r:id="rId16"/>
    <p:sldId id="28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36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9DCD84-DEEE-4873-BEF3-8F58F124690A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4D98CE-1D9C-4B27-9151-0899996E9820}">
      <dgm:prSet/>
      <dgm:spPr/>
      <dgm:t>
        <a:bodyPr/>
        <a:lstStyle/>
        <a:p>
          <a:pPr rtl="0"/>
          <a:endParaRPr lang="ru-RU"/>
        </a:p>
      </dgm:t>
    </dgm:pt>
    <dgm:pt modelId="{07376E11-ABF0-406D-A39D-D95E1B9DFD9E}" type="parTrans" cxnId="{0C7FCA4E-8E1C-4B14-ADBD-2D6D4FAC36F9}">
      <dgm:prSet/>
      <dgm:spPr/>
      <dgm:t>
        <a:bodyPr/>
        <a:lstStyle/>
        <a:p>
          <a:endParaRPr lang="ru-RU"/>
        </a:p>
      </dgm:t>
    </dgm:pt>
    <dgm:pt modelId="{C2DEE4EB-D2B4-4839-98DF-B35CB125EF2F}" type="sibTrans" cxnId="{0C7FCA4E-8E1C-4B14-ADBD-2D6D4FAC36F9}">
      <dgm:prSet/>
      <dgm:spPr/>
      <dgm:t>
        <a:bodyPr/>
        <a:lstStyle/>
        <a:p>
          <a:endParaRPr lang="ru-RU"/>
        </a:p>
      </dgm:t>
    </dgm:pt>
    <dgm:pt modelId="{E18D8243-14A8-43DC-A0EB-356806A04CCC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ru-RU" b="1" i="1" smtClean="0"/>
            <a:t>Специальность</a:t>
          </a:r>
          <a:r>
            <a:rPr lang="ru-RU" b="1" smtClean="0"/>
            <a:t>: «Технология хранения и переработки зерна»</a:t>
          </a:r>
          <a:endParaRPr lang="ru-RU"/>
        </a:p>
      </dgm:t>
    </dgm:pt>
    <dgm:pt modelId="{65F34B51-E7A4-44B9-9313-7BA56C047266}" type="parTrans" cxnId="{649306B1-43BE-46D2-BA32-7D5EBC87BE7B}">
      <dgm:prSet/>
      <dgm:spPr/>
      <dgm:t>
        <a:bodyPr/>
        <a:lstStyle/>
        <a:p>
          <a:endParaRPr lang="ru-RU"/>
        </a:p>
      </dgm:t>
    </dgm:pt>
    <dgm:pt modelId="{797615BD-6BC2-4907-A8EA-44FDC1A024EE}" type="sibTrans" cxnId="{649306B1-43BE-46D2-BA32-7D5EBC87BE7B}">
      <dgm:prSet/>
      <dgm:spPr/>
      <dgm:t>
        <a:bodyPr/>
        <a:lstStyle/>
        <a:p>
          <a:endParaRPr lang="ru-RU"/>
        </a:p>
      </dgm:t>
    </dgm:pt>
    <dgm:pt modelId="{8B11148D-80EE-4952-B503-4D57855D8CE8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ru-RU" b="1" i="1" dirty="0" smtClean="0"/>
            <a:t>Профессия</a:t>
          </a:r>
          <a:r>
            <a:rPr lang="ru-RU" b="1" dirty="0" smtClean="0"/>
            <a:t>:                   «Техник-технолог»</a:t>
          </a:r>
          <a:endParaRPr lang="ru-RU" dirty="0"/>
        </a:p>
      </dgm:t>
    </dgm:pt>
    <dgm:pt modelId="{8C92CCE3-02DA-4997-A023-B72BD8760CD0}" type="parTrans" cxnId="{C20DB985-701C-4100-BA96-A66BB097B6BB}">
      <dgm:prSet/>
      <dgm:spPr/>
      <dgm:t>
        <a:bodyPr/>
        <a:lstStyle/>
        <a:p>
          <a:endParaRPr lang="ru-RU"/>
        </a:p>
      </dgm:t>
    </dgm:pt>
    <dgm:pt modelId="{0DE1EE8E-BE03-4371-AFA4-69F613460910}" type="sibTrans" cxnId="{C20DB985-701C-4100-BA96-A66BB097B6BB}">
      <dgm:prSet/>
      <dgm:spPr/>
      <dgm:t>
        <a:bodyPr/>
        <a:lstStyle/>
        <a:p>
          <a:endParaRPr lang="ru-RU"/>
        </a:p>
      </dgm:t>
    </dgm:pt>
    <dgm:pt modelId="{21CEAC7D-78DB-45EE-9F0F-2B62EC130D88}">
      <dgm:prSet/>
      <dgm:spPr/>
      <dgm:t>
        <a:bodyPr/>
        <a:lstStyle/>
        <a:p>
          <a:pPr rtl="0"/>
          <a:r>
            <a:rPr lang="ru-RU" b="1" i="1" dirty="0" smtClean="0"/>
            <a:t>Общая характеристика профессии</a:t>
          </a:r>
          <a:endParaRPr lang="ru-RU" dirty="0"/>
        </a:p>
      </dgm:t>
    </dgm:pt>
    <dgm:pt modelId="{96B18F21-E530-4EA4-8B4A-F092EA094D2A}" type="parTrans" cxnId="{46A4C0A2-F42E-4067-A439-6044D46FC941}">
      <dgm:prSet/>
      <dgm:spPr/>
      <dgm:t>
        <a:bodyPr/>
        <a:lstStyle/>
        <a:p>
          <a:endParaRPr lang="ru-RU"/>
        </a:p>
      </dgm:t>
    </dgm:pt>
    <dgm:pt modelId="{4C08BAF6-3547-4FAC-AA2F-C38783E36241}" type="sibTrans" cxnId="{46A4C0A2-F42E-4067-A439-6044D46FC941}">
      <dgm:prSet/>
      <dgm:spPr/>
      <dgm:t>
        <a:bodyPr/>
        <a:lstStyle/>
        <a:p>
          <a:endParaRPr lang="ru-RU"/>
        </a:p>
      </dgm:t>
    </dgm:pt>
    <dgm:pt modelId="{141F8162-C3FD-41CE-A694-C359CF0A66CB}">
      <dgm:prSet custT="1"/>
      <dgm:spPr/>
      <dgm:t>
        <a:bodyPr/>
        <a:lstStyle/>
        <a:p>
          <a:pPr rtl="0"/>
          <a:r>
            <a:rPr lang="ru-RU" sz="1800" b="1" dirty="0" smtClean="0"/>
            <a:t>Лицо, обеспечивающее проведение технологического процесса на производстве</a:t>
          </a:r>
          <a:r>
            <a:rPr lang="ru-RU" sz="1700" b="1" dirty="0" smtClean="0"/>
            <a:t>.</a:t>
          </a:r>
          <a:endParaRPr lang="ru-RU" sz="1700" dirty="0"/>
        </a:p>
      </dgm:t>
    </dgm:pt>
    <dgm:pt modelId="{3891E89A-3C3A-4435-965F-6EDEC76264E7}" type="parTrans" cxnId="{3281371F-19C8-4576-8183-7CF079AC093B}">
      <dgm:prSet/>
      <dgm:spPr/>
      <dgm:t>
        <a:bodyPr/>
        <a:lstStyle/>
        <a:p>
          <a:endParaRPr lang="ru-RU"/>
        </a:p>
      </dgm:t>
    </dgm:pt>
    <dgm:pt modelId="{BBD28088-04A5-4276-A678-14BDE0D54865}" type="sibTrans" cxnId="{3281371F-19C8-4576-8183-7CF079AC093B}">
      <dgm:prSet/>
      <dgm:spPr/>
      <dgm:t>
        <a:bodyPr/>
        <a:lstStyle/>
        <a:p>
          <a:endParaRPr lang="ru-RU"/>
        </a:p>
      </dgm:t>
    </dgm:pt>
    <dgm:pt modelId="{7FC65932-E808-49D8-935E-0B41A4F8B307}" type="pres">
      <dgm:prSet presAssocID="{D09DCD84-DEEE-4873-BEF3-8F58F124690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837598-43DA-4DA9-A9D0-0DAFA7E85F0F}" type="pres">
      <dgm:prSet presAssocID="{8B4D98CE-1D9C-4B27-9151-0899996E9820}" presName="circle1" presStyleLbl="node1" presStyleIdx="0" presStyleCnt="5"/>
      <dgm:spPr/>
    </dgm:pt>
    <dgm:pt modelId="{3B72876E-EB68-4B24-B486-19A36E7FABA7}" type="pres">
      <dgm:prSet presAssocID="{8B4D98CE-1D9C-4B27-9151-0899996E9820}" presName="space" presStyleCnt="0"/>
      <dgm:spPr/>
    </dgm:pt>
    <dgm:pt modelId="{CEDEE929-DF5F-48CE-9E9F-8B022481B165}" type="pres">
      <dgm:prSet presAssocID="{8B4D98CE-1D9C-4B27-9151-0899996E9820}" presName="rect1" presStyleLbl="alignAcc1" presStyleIdx="0" presStyleCnt="5" custLinFactNeighborY="-1347"/>
      <dgm:spPr/>
      <dgm:t>
        <a:bodyPr/>
        <a:lstStyle/>
        <a:p>
          <a:endParaRPr lang="ru-RU"/>
        </a:p>
      </dgm:t>
    </dgm:pt>
    <dgm:pt modelId="{6AF8F805-909F-48F7-8377-8DDC949C9431}" type="pres">
      <dgm:prSet presAssocID="{E18D8243-14A8-43DC-A0EB-356806A04CCC}" presName="vertSpace2" presStyleLbl="node1" presStyleIdx="0" presStyleCnt="5"/>
      <dgm:spPr/>
    </dgm:pt>
    <dgm:pt modelId="{530467C8-82F0-417C-87AD-8BCDAD62D62D}" type="pres">
      <dgm:prSet presAssocID="{E18D8243-14A8-43DC-A0EB-356806A04CCC}" presName="circle2" presStyleLbl="node1" presStyleIdx="1" presStyleCnt="5"/>
      <dgm:spPr/>
    </dgm:pt>
    <dgm:pt modelId="{CD6FBBB2-E19B-4DC3-8502-B5707585D483}" type="pres">
      <dgm:prSet presAssocID="{E18D8243-14A8-43DC-A0EB-356806A04CCC}" presName="rect2" presStyleLbl="alignAcc1" presStyleIdx="1" presStyleCnt="5" custLinFactNeighborX="-171" custLinFactNeighborY="-20884"/>
      <dgm:spPr/>
      <dgm:t>
        <a:bodyPr/>
        <a:lstStyle/>
        <a:p>
          <a:endParaRPr lang="ru-RU"/>
        </a:p>
      </dgm:t>
    </dgm:pt>
    <dgm:pt modelId="{51648C9D-8468-46A3-B8FC-E03B16E70836}" type="pres">
      <dgm:prSet presAssocID="{8B11148D-80EE-4952-B503-4D57855D8CE8}" presName="vertSpace3" presStyleLbl="node1" presStyleIdx="1" presStyleCnt="5"/>
      <dgm:spPr/>
    </dgm:pt>
    <dgm:pt modelId="{E8B09F3C-925D-40AE-AB38-F94BC3109B57}" type="pres">
      <dgm:prSet presAssocID="{8B11148D-80EE-4952-B503-4D57855D8CE8}" presName="circle3" presStyleLbl="node1" presStyleIdx="2" presStyleCnt="5"/>
      <dgm:spPr/>
    </dgm:pt>
    <dgm:pt modelId="{FAC196FF-9F56-4667-A0D2-6210DF51A88D}" type="pres">
      <dgm:prSet presAssocID="{8B11148D-80EE-4952-B503-4D57855D8CE8}" presName="rect3" presStyleLbl="alignAcc1" presStyleIdx="2" presStyleCnt="5" custScaleY="128137" custLinFactNeighborX="171" custLinFactNeighborY="0"/>
      <dgm:spPr/>
      <dgm:t>
        <a:bodyPr/>
        <a:lstStyle/>
        <a:p>
          <a:endParaRPr lang="ru-RU"/>
        </a:p>
      </dgm:t>
    </dgm:pt>
    <dgm:pt modelId="{6D2490A5-1B5B-4CA4-AB13-63CDBE153302}" type="pres">
      <dgm:prSet presAssocID="{21CEAC7D-78DB-45EE-9F0F-2B62EC130D88}" presName="vertSpace4" presStyleLbl="node1" presStyleIdx="2" presStyleCnt="5"/>
      <dgm:spPr/>
    </dgm:pt>
    <dgm:pt modelId="{EDCA0C18-FD42-4D35-97A3-0649FD9B24DC}" type="pres">
      <dgm:prSet presAssocID="{21CEAC7D-78DB-45EE-9F0F-2B62EC130D88}" presName="circle4" presStyleLbl="node1" presStyleIdx="3" presStyleCnt="5"/>
      <dgm:spPr/>
    </dgm:pt>
    <dgm:pt modelId="{5973807C-2438-4D1F-B348-D76922B4B959}" type="pres">
      <dgm:prSet presAssocID="{21CEAC7D-78DB-45EE-9F0F-2B62EC130D88}" presName="rect4" presStyleLbl="alignAcc1" presStyleIdx="3" presStyleCnt="5" custLinFactNeighborX="171" custLinFactNeighborY="-14560"/>
      <dgm:spPr/>
      <dgm:t>
        <a:bodyPr/>
        <a:lstStyle/>
        <a:p>
          <a:endParaRPr lang="ru-RU"/>
        </a:p>
      </dgm:t>
    </dgm:pt>
    <dgm:pt modelId="{C78F20B5-21A2-452B-8B33-5EDD2C716DC7}" type="pres">
      <dgm:prSet presAssocID="{141F8162-C3FD-41CE-A694-C359CF0A66CB}" presName="vertSpace5" presStyleLbl="node1" presStyleIdx="3" presStyleCnt="5"/>
      <dgm:spPr/>
    </dgm:pt>
    <dgm:pt modelId="{473C0E9E-A689-4DD4-A18D-D00D1E1698A9}" type="pres">
      <dgm:prSet presAssocID="{141F8162-C3FD-41CE-A694-C359CF0A66CB}" presName="circle5" presStyleLbl="node1" presStyleIdx="4" presStyleCnt="5"/>
      <dgm:spPr/>
    </dgm:pt>
    <dgm:pt modelId="{CA2E3453-6356-4E29-978F-2BB4C350E8CA}" type="pres">
      <dgm:prSet presAssocID="{141F8162-C3FD-41CE-A694-C359CF0A66CB}" presName="rect5" presStyleLbl="alignAcc1" presStyleIdx="4" presStyleCnt="5"/>
      <dgm:spPr/>
      <dgm:t>
        <a:bodyPr/>
        <a:lstStyle/>
        <a:p>
          <a:endParaRPr lang="ru-RU"/>
        </a:p>
      </dgm:t>
    </dgm:pt>
    <dgm:pt modelId="{B5961DB7-DA9F-4CBA-BD33-1491D9FAF982}" type="pres">
      <dgm:prSet presAssocID="{8B4D98CE-1D9C-4B27-9151-0899996E9820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C8949-FA1B-4C43-929C-9D1A533C1094}" type="pres">
      <dgm:prSet presAssocID="{E18D8243-14A8-43DC-A0EB-356806A04CCC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B7CE0-1843-43A9-B459-4C2012B0D8FA}" type="pres">
      <dgm:prSet presAssocID="{8B11148D-80EE-4952-B503-4D57855D8CE8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257FD-2845-42EE-86C0-171666F9E255}" type="pres">
      <dgm:prSet presAssocID="{21CEAC7D-78DB-45EE-9F0F-2B62EC130D88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B6D6B-502B-4CE3-9EFB-28D8B02E495C}" type="pres">
      <dgm:prSet presAssocID="{141F8162-C3FD-41CE-A694-C359CF0A66CB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41CA83-CC7B-4206-975C-3E689DF253A3}" type="presOf" srcId="{8B11148D-80EE-4952-B503-4D57855D8CE8}" destId="{9D1B7CE0-1843-43A9-B459-4C2012B0D8FA}" srcOrd="1" destOrd="0" presId="urn:microsoft.com/office/officeart/2005/8/layout/target3"/>
    <dgm:cxn modelId="{0C7FCA4E-8E1C-4B14-ADBD-2D6D4FAC36F9}" srcId="{D09DCD84-DEEE-4873-BEF3-8F58F124690A}" destId="{8B4D98CE-1D9C-4B27-9151-0899996E9820}" srcOrd="0" destOrd="0" parTransId="{07376E11-ABF0-406D-A39D-D95E1B9DFD9E}" sibTransId="{C2DEE4EB-D2B4-4839-98DF-B35CB125EF2F}"/>
    <dgm:cxn modelId="{46A4C0A2-F42E-4067-A439-6044D46FC941}" srcId="{D09DCD84-DEEE-4873-BEF3-8F58F124690A}" destId="{21CEAC7D-78DB-45EE-9F0F-2B62EC130D88}" srcOrd="3" destOrd="0" parTransId="{96B18F21-E530-4EA4-8B4A-F092EA094D2A}" sibTransId="{4C08BAF6-3547-4FAC-AA2F-C38783E36241}"/>
    <dgm:cxn modelId="{66563C28-F335-4934-8550-3203B38E14E1}" type="presOf" srcId="{21CEAC7D-78DB-45EE-9F0F-2B62EC130D88}" destId="{FC2257FD-2845-42EE-86C0-171666F9E255}" srcOrd="1" destOrd="0" presId="urn:microsoft.com/office/officeart/2005/8/layout/target3"/>
    <dgm:cxn modelId="{86160EFA-BAAA-456D-9865-95B96626F340}" type="presOf" srcId="{8B11148D-80EE-4952-B503-4D57855D8CE8}" destId="{FAC196FF-9F56-4667-A0D2-6210DF51A88D}" srcOrd="0" destOrd="0" presId="urn:microsoft.com/office/officeart/2005/8/layout/target3"/>
    <dgm:cxn modelId="{74E1F614-E2D1-44AD-8643-5E23B0EF71BA}" type="presOf" srcId="{21CEAC7D-78DB-45EE-9F0F-2B62EC130D88}" destId="{5973807C-2438-4D1F-B348-D76922B4B959}" srcOrd="0" destOrd="0" presId="urn:microsoft.com/office/officeart/2005/8/layout/target3"/>
    <dgm:cxn modelId="{B7B600EC-A13B-41D4-862B-6DFB4E3B03D2}" type="presOf" srcId="{D09DCD84-DEEE-4873-BEF3-8F58F124690A}" destId="{7FC65932-E808-49D8-935E-0B41A4F8B307}" srcOrd="0" destOrd="0" presId="urn:microsoft.com/office/officeart/2005/8/layout/target3"/>
    <dgm:cxn modelId="{C20DB985-701C-4100-BA96-A66BB097B6BB}" srcId="{D09DCD84-DEEE-4873-BEF3-8F58F124690A}" destId="{8B11148D-80EE-4952-B503-4D57855D8CE8}" srcOrd="2" destOrd="0" parTransId="{8C92CCE3-02DA-4997-A023-B72BD8760CD0}" sibTransId="{0DE1EE8E-BE03-4371-AFA4-69F613460910}"/>
    <dgm:cxn modelId="{49E226AC-CEAB-4292-ADA2-399E07638891}" type="presOf" srcId="{E18D8243-14A8-43DC-A0EB-356806A04CCC}" destId="{CD6FBBB2-E19B-4DC3-8502-B5707585D483}" srcOrd="0" destOrd="0" presId="urn:microsoft.com/office/officeart/2005/8/layout/target3"/>
    <dgm:cxn modelId="{27DD0AFD-2F39-4125-A165-CEE2E4B544C1}" type="presOf" srcId="{8B4D98CE-1D9C-4B27-9151-0899996E9820}" destId="{B5961DB7-DA9F-4CBA-BD33-1491D9FAF982}" srcOrd="1" destOrd="0" presId="urn:microsoft.com/office/officeart/2005/8/layout/target3"/>
    <dgm:cxn modelId="{F2F6ECD0-9EBF-4277-804F-4390E7C959C3}" type="presOf" srcId="{141F8162-C3FD-41CE-A694-C359CF0A66CB}" destId="{3D1B6D6B-502B-4CE3-9EFB-28D8B02E495C}" srcOrd="1" destOrd="0" presId="urn:microsoft.com/office/officeart/2005/8/layout/target3"/>
    <dgm:cxn modelId="{A24538B0-4941-4592-8734-7E5F49ABB464}" type="presOf" srcId="{E18D8243-14A8-43DC-A0EB-356806A04CCC}" destId="{7C4C8949-FA1B-4C43-929C-9D1A533C1094}" srcOrd="1" destOrd="0" presId="urn:microsoft.com/office/officeart/2005/8/layout/target3"/>
    <dgm:cxn modelId="{3281371F-19C8-4576-8183-7CF079AC093B}" srcId="{D09DCD84-DEEE-4873-BEF3-8F58F124690A}" destId="{141F8162-C3FD-41CE-A694-C359CF0A66CB}" srcOrd="4" destOrd="0" parTransId="{3891E89A-3C3A-4435-965F-6EDEC76264E7}" sibTransId="{BBD28088-04A5-4276-A678-14BDE0D54865}"/>
    <dgm:cxn modelId="{E511EBA4-CC9F-4BFF-B693-E7D606A42E1F}" type="presOf" srcId="{141F8162-C3FD-41CE-A694-C359CF0A66CB}" destId="{CA2E3453-6356-4E29-978F-2BB4C350E8CA}" srcOrd="0" destOrd="0" presId="urn:microsoft.com/office/officeart/2005/8/layout/target3"/>
    <dgm:cxn modelId="{A877AC59-7BD6-44F3-A953-46EB9093C412}" type="presOf" srcId="{8B4D98CE-1D9C-4B27-9151-0899996E9820}" destId="{CEDEE929-DF5F-48CE-9E9F-8B022481B165}" srcOrd="0" destOrd="0" presId="urn:microsoft.com/office/officeart/2005/8/layout/target3"/>
    <dgm:cxn modelId="{649306B1-43BE-46D2-BA32-7D5EBC87BE7B}" srcId="{D09DCD84-DEEE-4873-BEF3-8F58F124690A}" destId="{E18D8243-14A8-43DC-A0EB-356806A04CCC}" srcOrd="1" destOrd="0" parTransId="{65F34B51-E7A4-44B9-9313-7BA56C047266}" sibTransId="{797615BD-6BC2-4907-A8EA-44FDC1A024EE}"/>
    <dgm:cxn modelId="{95EE616D-0005-412B-8DDD-182489A6C534}" type="presParOf" srcId="{7FC65932-E808-49D8-935E-0B41A4F8B307}" destId="{19837598-43DA-4DA9-A9D0-0DAFA7E85F0F}" srcOrd="0" destOrd="0" presId="urn:microsoft.com/office/officeart/2005/8/layout/target3"/>
    <dgm:cxn modelId="{42BB58E9-F847-4374-9B02-1A957EAEE7E5}" type="presParOf" srcId="{7FC65932-E808-49D8-935E-0B41A4F8B307}" destId="{3B72876E-EB68-4B24-B486-19A36E7FABA7}" srcOrd="1" destOrd="0" presId="urn:microsoft.com/office/officeart/2005/8/layout/target3"/>
    <dgm:cxn modelId="{1A60C1A7-40E2-4ACA-B2D2-5A154ED38C7A}" type="presParOf" srcId="{7FC65932-E808-49D8-935E-0B41A4F8B307}" destId="{CEDEE929-DF5F-48CE-9E9F-8B022481B165}" srcOrd="2" destOrd="0" presId="urn:microsoft.com/office/officeart/2005/8/layout/target3"/>
    <dgm:cxn modelId="{1C027E63-FAA8-405F-AC95-247278394129}" type="presParOf" srcId="{7FC65932-E808-49D8-935E-0B41A4F8B307}" destId="{6AF8F805-909F-48F7-8377-8DDC949C9431}" srcOrd="3" destOrd="0" presId="urn:microsoft.com/office/officeart/2005/8/layout/target3"/>
    <dgm:cxn modelId="{CD84FD44-4AF0-4080-A0EA-971E5213952B}" type="presParOf" srcId="{7FC65932-E808-49D8-935E-0B41A4F8B307}" destId="{530467C8-82F0-417C-87AD-8BCDAD62D62D}" srcOrd="4" destOrd="0" presId="urn:microsoft.com/office/officeart/2005/8/layout/target3"/>
    <dgm:cxn modelId="{0399525A-FCF7-4012-AA17-01061611AACB}" type="presParOf" srcId="{7FC65932-E808-49D8-935E-0B41A4F8B307}" destId="{CD6FBBB2-E19B-4DC3-8502-B5707585D483}" srcOrd="5" destOrd="0" presId="urn:microsoft.com/office/officeart/2005/8/layout/target3"/>
    <dgm:cxn modelId="{33C6260F-E236-474F-8DAB-BB1B11DE1BE9}" type="presParOf" srcId="{7FC65932-E808-49D8-935E-0B41A4F8B307}" destId="{51648C9D-8468-46A3-B8FC-E03B16E70836}" srcOrd="6" destOrd="0" presId="urn:microsoft.com/office/officeart/2005/8/layout/target3"/>
    <dgm:cxn modelId="{05732C73-40B0-4060-9DFF-13A571380A29}" type="presParOf" srcId="{7FC65932-E808-49D8-935E-0B41A4F8B307}" destId="{E8B09F3C-925D-40AE-AB38-F94BC3109B57}" srcOrd="7" destOrd="0" presId="urn:microsoft.com/office/officeart/2005/8/layout/target3"/>
    <dgm:cxn modelId="{4C349F3B-1F28-4735-A8C5-7912A50A7E2B}" type="presParOf" srcId="{7FC65932-E808-49D8-935E-0B41A4F8B307}" destId="{FAC196FF-9F56-4667-A0D2-6210DF51A88D}" srcOrd="8" destOrd="0" presId="urn:microsoft.com/office/officeart/2005/8/layout/target3"/>
    <dgm:cxn modelId="{116E39E5-C123-4E85-89C0-61050F604919}" type="presParOf" srcId="{7FC65932-E808-49D8-935E-0B41A4F8B307}" destId="{6D2490A5-1B5B-4CA4-AB13-63CDBE153302}" srcOrd="9" destOrd="0" presId="urn:microsoft.com/office/officeart/2005/8/layout/target3"/>
    <dgm:cxn modelId="{BCC29D4C-D4DB-4426-910B-ECCD9694306C}" type="presParOf" srcId="{7FC65932-E808-49D8-935E-0B41A4F8B307}" destId="{EDCA0C18-FD42-4D35-97A3-0649FD9B24DC}" srcOrd="10" destOrd="0" presId="urn:microsoft.com/office/officeart/2005/8/layout/target3"/>
    <dgm:cxn modelId="{9D513EC9-B077-4198-B74F-956AB752D406}" type="presParOf" srcId="{7FC65932-E808-49D8-935E-0B41A4F8B307}" destId="{5973807C-2438-4D1F-B348-D76922B4B959}" srcOrd="11" destOrd="0" presId="urn:microsoft.com/office/officeart/2005/8/layout/target3"/>
    <dgm:cxn modelId="{DDE3D3B1-2DFB-486F-ABB2-B1A5210C3E24}" type="presParOf" srcId="{7FC65932-E808-49D8-935E-0B41A4F8B307}" destId="{C78F20B5-21A2-452B-8B33-5EDD2C716DC7}" srcOrd="12" destOrd="0" presId="urn:microsoft.com/office/officeart/2005/8/layout/target3"/>
    <dgm:cxn modelId="{1454D79E-6EF0-4A08-BD68-AA9E41C3B364}" type="presParOf" srcId="{7FC65932-E808-49D8-935E-0B41A4F8B307}" destId="{473C0E9E-A689-4DD4-A18D-D00D1E1698A9}" srcOrd="13" destOrd="0" presId="urn:microsoft.com/office/officeart/2005/8/layout/target3"/>
    <dgm:cxn modelId="{E7FBAC24-8D00-4FB9-9D3D-170761A4B4B1}" type="presParOf" srcId="{7FC65932-E808-49D8-935E-0B41A4F8B307}" destId="{CA2E3453-6356-4E29-978F-2BB4C350E8CA}" srcOrd="14" destOrd="0" presId="urn:microsoft.com/office/officeart/2005/8/layout/target3"/>
    <dgm:cxn modelId="{42FAFE8D-C0ED-4390-A829-3AFA8326B373}" type="presParOf" srcId="{7FC65932-E808-49D8-935E-0B41A4F8B307}" destId="{B5961DB7-DA9F-4CBA-BD33-1491D9FAF982}" srcOrd="15" destOrd="0" presId="urn:microsoft.com/office/officeart/2005/8/layout/target3"/>
    <dgm:cxn modelId="{6ADC5162-BFA5-4515-81B9-58B3D9393E56}" type="presParOf" srcId="{7FC65932-E808-49D8-935E-0B41A4F8B307}" destId="{7C4C8949-FA1B-4C43-929C-9D1A533C1094}" srcOrd="16" destOrd="0" presId="urn:microsoft.com/office/officeart/2005/8/layout/target3"/>
    <dgm:cxn modelId="{07F1E12F-3771-46B4-93C0-00A73858B555}" type="presParOf" srcId="{7FC65932-E808-49D8-935E-0B41A4F8B307}" destId="{9D1B7CE0-1843-43A9-B459-4C2012B0D8FA}" srcOrd="17" destOrd="0" presId="urn:microsoft.com/office/officeart/2005/8/layout/target3"/>
    <dgm:cxn modelId="{E617B7FE-87AF-4B2E-8BF5-51E437E54EAC}" type="presParOf" srcId="{7FC65932-E808-49D8-935E-0B41A4F8B307}" destId="{FC2257FD-2845-42EE-86C0-171666F9E255}" srcOrd="18" destOrd="0" presId="urn:microsoft.com/office/officeart/2005/8/layout/target3"/>
    <dgm:cxn modelId="{3AEC8A7A-2298-4456-98AA-055499662010}" type="presParOf" srcId="{7FC65932-E808-49D8-935E-0B41A4F8B307}" destId="{3D1B6D6B-502B-4CE3-9EFB-28D8B02E495C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7C7F70-0DC1-45BF-BCED-E2B2DEEAF3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864D8B4-8DAD-4875-B84A-322C2B4416BC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Мукомольно-крупяная промышленность входит в число наиболее социально значимых отраслей агропромышленного комплекса. Вырабатываемые из муки хлеб, хлебобулочные, макаронные, крупяные и кондитерские изделия необходимы всем в любом возрасте. </a:t>
          </a:r>
          <a:endParaRPr lang="ru-RU" dirty="0">
            <a:solidFill>
              <a:srgbClr val="C00000"/>
            </a:solidFill>
          </a:endParaRPr>
        </a:p>
      </dgm:t>
    </dgm:pt>
    <dgm:pt modelId="{C838FFC6-E3DD-4331-9AAD-03C190028AD9}" type="parTrans" cxnId="{1475442E-6385-45DE-945E-F5FD0DC499D7}">
      <dgm:prSet/>
      <dgm:spPr/>
      <dgm:t>
        <a:bodyPr/>
        <a:lstStyle/>
        <a:p>
          <a:endParaRPr lang="ru-RU"/>
        </a:p>
      </dgm:t>
    </dgm:pt>
    <dgm:pt modelId="{29BB22FE-12E3-4656-98D7-6C22204D9BC5}" type="sibTrans" cxnId="{1475442E-6385-45DE-945E-F5FD0DC499D7}">
      <dgm:prSet/>
      <dgm:spPr/>
      <dgm:t>
        <a:bodyPr/>
        <a:lstStyle/>
        <a:p>
          <a:endParaRPr lang="ru-RU"/>
        </a:p>
      </dgm:t>
    </dgm:pt>
    <dgm:pt modelId="{28E3F852-AFDC-43E3-B2F6-600F828DA0BB}" type="pres">
      <dgm:prSet presAssocID="{C27C7F70-0DC1-45BF-BCED-E2B2DEEAF3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A08B6-6B04-4114-93E4-8A4C187CB9B9}" type="pres">
      <dgm:prSet presAssocID="{E864D8B4-8DAD-4875-B84A-322C2B4416B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29415-CB70-464D-8F13-3926156B6C0B}" type="presOf" srcId="{E864D8B4-8DAD-4875-B84A-322C2B4416BC}" destId="{B1BA08B6-6B04-4114-93E4-8A4C187CB9B9}" srcOrd="0" destOrd="0" presId="urn:microsoft.com/office/officeart/2005/8/layout/vList2"/>
    <dgm:cxn modelId="{1475442E-6385-45DE-945E-F5FD0DC499D7}" srcId="{C27C7F70-0DC1-45BF-BCED-E2B2DEEAF354}" destId="{E864D8B4-8DAD-4875-B84A-322C2B4416BC}" srcOrd="0" destOrd="0" parTransId="{C838FFC6-E3DD-4331-9AAD-03C190028AD9}" sibTransId="{29BB22FE-12E3-4656-98D7-6C22204D9BC5}"/>
    <dgm:cxn modelId="{2003DECE-FE6F-4C07-BC17-03A80BF6B500}" type="presOf" srcId="{C27C7F70-0DC1-45BF-BCED-E2B2DEEAF354}" destId="{28E3F852-AFDC-43E3-B2F6-600F828DA0BB}" srcOrd="0" destOrd="0" presId="urn:microsoft.com/office/officeart/2005/8/layout/vList2"/>
    <dgm:cxn modelId="{374C128E-C457-4E84-A6AD-9801BF9E8FD8}" type="presParOf" srcId="{28E3F852-AFDC-43E3-B2F6-600F828DA0BB}" destId="{B1BA08B6-6B04-4114-93E4-8A4C187CB9B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837598-43DA-4DA9-A9D0-0DAFA7E85F0F}">
      <dsp:nvSpPr>
        <dsp:cNvPr id="0" name=""/>
        <dsp:cNvSpPr/>
      </dsp:nvSpPr>
      <dsp:spPr>
        <a:xfrm>
          <a:off x="0" y="0"/>
          <a:ext cx="3825025" cy="382502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EE929-DF5F-48CE-9E9F-8B022481B165}">
      <dsp:nvSpPr>
        <dsp:cNvPr id="0" name=""/>
        <dsp:cNvSpPr/>
      </dsp:nvSpPr>
      <dsp:spPr>
        <a:xfrm>
          <a:off x="1912512" y="0"/>
          <a:ext cx="7552899" cy="38250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1912512" y="0"/>
        <a:ext cx="7552899" cy="612004"/>
      </dsp:txXfrm>
    </dsp:sp>
    <dsp:sp modelId="{530467C8-82F0-417C-87AD-8BCDAD62D62D}">
      <dsp:nvSpPr>
        <dsp:cNvPr id="0" name=""/>
        <dsp:cNvSpPr/>
      </dsp:nvSpPr>
      <dsp:spPr>
        <a:xfrm>
          <a:off x="401627" y="612003"/>
          <a:ext cx="3021769" cy="302176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6FBBB2-E19B-4DC3-8502-B5707585D483}">
      <dsp:nvSpPr>
        <dsp:cNvPr id="0" name=""/>
        <dsp:cNvSpPr/>
      </dsp:nvSpPr>
      <dsp:spPr>
        <a:xfrm>
          <a:off x="1899597" y="0"/>
          <a:ext cx="7552899" cy="3021769"/>
        </a:xfrm>
        <a:prstGeom prst="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kern="1200" smtClean="0"/>
            <a:t>Специальность</a:t>
          </a:r>
          <a:r>
            <a:rPr lang="ru-RU" sz="1900" b="1" kern="1200" smtClean="0"/>
            <a:t>: «Технология хранения и переработки зерна»</a:t>
          </a:r>
          <a:endParaRPr lang="ru-RU" sz="1900" kern="1200"/>
        </a:p>
      </dsp:txBody>
      <dsp:txXfrm>
        <a:off x="1899597" y="0"/>
        <a:ext cx="7552899" cy="612003"/>
      </dsp:txXfrm>
    </dsp:sp>
    <dsp:sp modelId="{E8B09F3C-925D-40AE-AB38-F94BC3109B57}">
      <dsp:nvSpPr>
        <dsp:cNvPr id="0" name=""/>
        <dsp:cNvSpPr/>
      </dsp:nvSpPr>
      <dsp:spPr>
        <a:xfrm>
          <a:off x="803255" y="1224007"/>
          <a:ext cx="2218514" cy="221851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196FF-9F56-4667-A0D2-6210DF51A88D}">
      <dsp:nvSpPr>
        <dsp:cNvPr id="0" name=""/>
        <dsp:cNvSpPr/>
      </dsp:nvSpPr>
      <dsp:spPr>
        <a:xfrm>
          <a:off x="1912512" y="911896"/>
          <a:ext cx="7552899" cy="2842737"/>
        </a:xfrm>
        <a:prstGeom prst="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kern="1200" dirty="0" smtClean="0"/>
            <a:t>Профессия</a:t>
          </a:r>
          <a:r>
            <a:rPr lang="ru-RU" sz="1900" b="1" kern="1200" dirty="0" smtClean="0"/>
            <a:t>:                   «Техник-технолог»</a:t>
          </a:r>
          <a:endParaRPr lang="ru-RU" sz="1900" kern="1200" dirty="0"/>
        </a:p>
      </dsp:txBody>
      <dsp:txXfrm>
        <a:off x="1912512" y="911896"/>
        <a:ext cx="7552899" cy="784203"/>
      </dsp:txXfrm>
    </dsp:sp>
    <dsp:sp modelId="{EDCA0C18-FD42-4D35-97A3-0649FD9B24DC}">
      <dsp:nvSpPr>
        <dsp:cNvPr id="0" name=""/>
        <dsp:cNvSpPr/>
      </dsp:nvSpPr>
      <dsp:spPr>
        <a:xfrm>
          <a:off x="1204882" y="1836011"/>
          <a:ext cx="1415259" cy="141525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3807C-2438-4D1F-B348-D76922B4B959}">
      <dsp:nvSpPr>
        <dsp:cNvPr id="0" name=""/>
        <dsp:cNvSpPr/>
      </dsp:nvSpPr>
      <dsp:spPr>
        <a:xfrm>
          <a:off x="1912512" y="1629950"/>
          <a:ext cx="7552899" cy="14152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kern="1200" dirty="0" smtClean="0"/>
            <a:t>Общая характеристика профессии</a:t>
          </a:r>
          <a:endParaRPr lang="ru-RU" sz="1900" kern="1200" dirty="0"/>
        </a:p>
      </dsp:txBody>
      <dsp:txXfrm>
        <a:off x="1912512" y="1629950"/>
        <a:ext cx="7552899" cy="612004"/>
      </dsp:txXfrm>
    </dsp:sp>
    <dsp:sp modelId="{473C0E9E-A689-4DD4-A18D-D00D1E1698A9}">
      <dsp:nvSpPr>
        <dsp:cNvPr id="0" name=""/>
        <dsp:cNvSpPr/>
      </dsp:nvSpPr>
      <dsp:spPr>
        <a:xfrm>
          <a:off x="1606510" y="2448016"/>
          <a:ext cx="612004" cy="61200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2E3453-6356-4E29-978F-2BB4C350E8CA}">
      <dsp:nvSpPr>
        <dsp:cNvPr id="0" name=""/>
        <dsp:cNvSpPr/>
      </dsp:nvSpPr>
      <dsp:spPr>
        <a:xfrm>
          <a:off x="1912512" y="2448016"/>
          <a:ext cx="7552899" cy="6120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Лицо, обеспечивающее проведение технологического процесса на производстве</a:t>
          </a:r>
          <a:r>
            <a:rPr lang="ru-RU" sz="1700" b="1" kern="1200" dirty="0" smtClean="0"/>
            <a:t>.</a:t>
          </a:r>
          <a:endParaRPr lang="ru-RU" sz="1700" kern="1200" dirty="0"/>
        </a:p>
      </dsp:txBody>
      <dsp:txXfrm>
        <a:off x="1912512" y="2448016"/>
        <a:ext cx="7552899" cy="6120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BA08B6-6B04-4114-93E4-8A4C187CB9B9}">
      <dsp:nvSpPr>
        <dsp:cNvPr id="0" name=""/>
        <dsp:cNvSpPr/>
      </dsp:nvSpPr>
      <dsp:spPr>
        <a:xfrm>
          <a:off x="0" y="32844"/>
          <a:ext cx="9775065" cy="2817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00000"/>
              </a:solidFill>
            </a:rPr>
            <a:t>Мукомольно-крупяная промышленность входит в число наиболее социально значимых отраслей агропромышленного комплекса. Вырабатываемые из муки хлеб, хлебобулочные, макаронные, крупяные и кондитерские изделия необходимы всем в любом возрасте. </a:t>
          </a:r>
          <a:endParaRPr lang="ru-RU" sz="2800" kern="1200" dirty="0">
            <a:solidFill>
              <a:srgbClr val="C00000"/>
            </a:solidFill>
          </a:endParaRPr>
        </a:p>
      </dsp:txBody>
      <dsp:txXfrm>
        <a:off x="137532" y="170376"/>
        <a:ext cx="9500001" cy="25422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2DDA-69D8-473F-A583-B6774B31A77B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92CCB-FF08-4D29-8DA3-E1FD8604480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F6DFB-6833-46E4-B515-70E0D9178056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706C7-F2C3-48B6-8A22-C484D800B5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13.11.2017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B277187-C200-495F-A386-621319EADA8F}" type="datetimeFigureOut">
              <a:rPr lang="ru-RU" smtClean="0"/>
              <a:pPr/>
              <a:t>13.11.2017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107245" cy="1724092"/>
          </a:xfrm>
        </p:spPr>
        <p:txBody>
          <a:bodyPr/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5400" b="1" i="0" dirty="0" smtClean="0">
                <a:solidFill>
                  <a:srgbClr val="323232"/>
                </a:solidFill>
                <a:latin typeface="Book Antiqua"/>
                <a:ea typeface="+mj-ea"/>
                <a:cs typeface="+mj-cs"/>
              </a:rPr>
              <a:t>«</a:t>
            </a:r>
            <a:r>
              <a:rPr lang="ru-RU" sz="5400" b="1" i="0" dirty="0" smtClean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профессия – мое будущее»</a:t>
            </a:r>
            <a:endParaRPr lang="ru-RU" sz="5400" b="1" i="0" dirty="0">
              <a:solidFill>
                <a:srgbClr val="3232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95400" y="4077148"/>
            <a:ext cx="9601200" cy="79660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Техник-технолог по хранению и переработке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зерна</a:t>
            </a:r>
            <a:endParaRPr lang="ru-RU" sz="32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omprofcentr.ru/images/professiogramma/texnolog_zerna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96" y="193638"/>
            <a:ext cx="3614570" cy="2431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3856" r="-31440" b="-3856"/>
          <a:stretch/>
        </p:blipFill>
        <p:spPr>
          <a:xfrm>
            <a:off x="268942" y="537883"/>
            <a:ext cx="7390504" cy="42716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904" y="1818042"/>
            <a:ext cx="5866265" cy="423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6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0" r="10870"/>
          <a:stretch>
            <a:fillRect/>
          </a:stretch>
        </p:blipFill>
        <p:spPr>
          <a:xfrm>
            <a:off x="527329" y="606410"/>
            <a:ext cx="6400596" cy="53583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MAXIM\Desktop\100_30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374" y="614829"/>
            <a:ext cx="4238625" cy="26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MAXIM\Desktop\100_304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898" y="3249318"/>
            <a:ext cx="4229101" cy="2715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0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85" y="817580"/>
            <a:ext cx="4407790" cy="51636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3685033" cy="20116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1666" b="21666"/>
          <a:stretch>
            <a:fillRect/>
          </a:stretch>
        </p:blipFill>
        <p:spPr>
          <a:xfrm>
            <a:off x="5618451" y="817580"/>
            <a:ext cx="5537230" cy="516367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49441" y="4361688"/>
            <a:ext cx="4206240" cy="172821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3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48" y="480426"/>
            <a:ext cx="4120179" cy="2542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80909756"/>
              </p:ext>
            </p:extLst>
          </p:nvPr>
        </p:nvGraphicFramePr>
        <p:xfrm>
          <a:off x="1442434" y="3151990"/>
          <a:ext cx="9775065" cy="2883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756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1821" y="3356385"/>
            <a:ext cx="10919011" cy="1973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– это мастерство,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технологом – это почетно!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901" y="468686"/>
            <a:ext cx="3948056" cy="2575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94" y="548640"/>
            <a:ext cx="4389568" cy="2495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62" y="514330"/>
            <a:ext cx="3291840" cy="246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791285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26" y="1700784"/>
            <a:ext cx="7178946" cy="421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62" y="753036"/>
            <a:ext cx="10736132" cy="5580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06" y="753036"/>
            <a:ext cx="9302299" cy="3324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62" y="753036"/>
            <a:ext cx="9302299" cy="332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8" y="466978"/>
            <a:ext cx="7689759" cy="111712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профессия – мое будущее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618746" y="2099256"/>
          <a:ext cx="9465412" cy="382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l="7545" b="6123"/>
          <a:stretch/>
        </p:blipFill>
        <p:spPr>
          <a:xfrm>
            <a:off x="9465972" y="128789"/>
            <a:ext cx="2627290" cy="1648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Пифос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сосуд для хранения зерна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99181" y="1837463"/>
            <a:ext cx="4572000" cy="7665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86"/>
          <a:stretch/>
        </p:blipFill>
        <p:spPr>
          <a:xfrm>
            <a:off x="7472978" y="1837463"/>
            <a:ext cx="3098203" cy="3960909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78"/>
          <a:stretch/>
        </p:blipFill>
        <p:spPr>
          <a:xfrm>
            <a:off x="1097279" y="1837463"/>
            <a:ext cx="3151991" cy="396090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8" t="3295" r="7308" b="28383"/>
          <a:stretch/>
        </p:blipFill>
        <p:spPr>
          <a:xfrm>
            <a:off x="4335332" y="1837464"/>
            <a:ext cx="3051584" cy="396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хранилища для зерна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180" y="1926770"/>
            <a:ext cx="4891677" cy="3841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26"/>
          <a:stretch/>
        </p:blipFill>
        <p:spPr>
          <a:xfrm>
            <a:off x="6466114" y="1926770"/>
            <a:ext cx="4376057" cy="384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8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60"/>
          <a:stretch/>
        </p:blipFill>
        <p:spPr>
          <a:xfrm>
            <a:off x="973473" y="669470"/>
            <a:ext cx="4219013" cy="2563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580" y="669469"/>
            <a:ext cx="3668001" cy="2563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2"/>
          <a:stretch/>
        </p:blipFill>
        <p:spPr>
          <a:xfrm>
            <a:off x="973473" y="3625326"/>
            <a:ext cx="4219013" cy="2540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162" y="3474223"/>
            <a:ext cx="3612419" cy="269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4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1613648"/>
            <a:ext cx="4206240" cy="18825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58952"/>
            <a:ext cx="11354696" cy="533095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Поступив в «</a:t>
            </a:r>
            <a:r>
              <a:rPr lang="ru-RU" alt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Бутурлиновский</a:t>
            </a: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механико- технологический колледж»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alt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можете получить специальность техника-технолога для работы на мукомольных, крупяных, комбикормовых заводах, на элеваторах, производственных участках, мини- мельницах, в лабораториях технохимического контроля. 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alt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2 курса обучения студенты получают рабочую специальность «Аппаратчик обработки зерна»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89428" y="1992316"/>
            <a:ext cx="420624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44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120" y="467360"/>
            <a:ext cx="9509760" cy="812800"/>
          </a:xfrm>
        </p:spPr>
        <p:txBody>
          <a:bodyPr>
            <a:normAutofit/>
          </a:bodyPr>
          <a:lstStyle/>
          <a:p>
            <a:pPr algn="ctr"/>
            <a:r>
              <a:rPr lang="ru-RU" alt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</a:t>
            </a:r>
            <a:endParaRPr lang="ru-RU" alt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2" name="Picture 4" descr="DSC_498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6"/>
          <a:stretch/>
        </p:blipFill>
        <p:spPr bwMode="auto">
          <a:xfrm>
            <a:off x="429410" y="1527585"/>
            <a:ext cx="4884868" cy="358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107"/>
          <a:stretch/>
        </p:blipFill>
        <p:spPr>
          <a:xfrm>
            <a:off x="6437958" y="1527585"/>
            <a:ext cx="5346147" cy="354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0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39962" y="421328"/>
            <a:ext cx="5761038" cy="490537"/>
          </a:xfrm>
        </p:spPr>
        <p:txBody>
          <a:bodyPr>
            <a:normAutofit fontScale="90000"/>
          </a:bodyPr>
          <a:lstStyle/>
          <a:p>
            <a:endParaRPr lang="ru-RU" altLang="ru-RU" sz="3200" dirty="0"/>
          </a:p>
        </p:txBody>
      </p:sp>
      <p:pic>
        <p:nvPicPr>
          <p:cNvPr id="7172" name="Picture 4" descr="114_393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156" y="59476"/>
            <a:ext cx="5933888" cy="395700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221" y="1764255"/>
            <a:ext cx="5772024" cy="448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65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_Design_Yellow_TP102900996" id="{5A6D7BCA-C9CF-452E-858B-1538BAA282ED}" vid="{365F969C-3B7F-41AB-85B2-7C40E7D6CF2F}"/>
    </a:ext>
  </a:extLst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желтой полосой (широкоэкранная)</Template>
  <TotalTime>0</TotalTime>
  <Words>152</Words>
  <Application>Microsoft Office PowerPoint</Application>
  <PresentationFormat>Широкоэкранный</PresentationFormat>
  <Paragraphs>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Book Antiqua</vt:lpstr>
      <vt:lpstr>Calibri</vt:lpstr>
      <vt:lpstr>Times New Roman</vt:lpstr>
      <vt:lpstr>Banded Design Yellow 16x9</vt:lpstr>
      <vt:lpstr>«Моя профессия – мое будущее»</vt:lpstr>
      <vt:lpstr>Презентация PowerPoint</vt:lpstr>
      <vt:lpstr>Моя профессия – мое будущее</vt:lpstr>
      <vt:lpstr>Пифос-  сосуд для хранения зерна</vt:lpstr>
      <vt:lpstr>Современные хранилища для зерна</vt:lpstr>
      <vt:lpstr>Презентация PowerPoint</vt:lpstr>
      <vt:lpstr>Презентация PowerPoint</vt:lpstr>
      <vt:lpstr>ПРАКТИКА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2017-11-12T16:59:43Z</dcterms:created>
  <dcterms:modified xsi:type="dcterms:W3CDTF">2017-11-13T16:15:57Z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