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D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133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936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911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684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338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82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893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133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085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517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307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404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B3307-64B8-4AE3-B16C-00862E01EA4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105FC-7A3E-41B7-A345-8EB60D3E7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024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156999"/>
            <a:ext cx="9144000" cy="35661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AG Book Pro Bold" panose="02000803040000020004" pitchFamily="50" charset="0"/>
              </a:rPr>
              <a:t>Маленькие шаги</a:t>
            </a:r>
            <a:br>
              <a:rPr lang="ru-RU" sz="7200" b="1" dirty="0" smtClean="0">
                <a:solidFill>
                  <a:srgbClr val="002060"/>
                </a:solidFill>
                <a:latin typeface="AG Book Pro Bold" panose="02000803040000020004" pitchFamily="50" charset="0"/>
              </a:rPr>
            </a:br>
            <a:r>
              <a:rPr lang="ru-RU" sz="7200" b="1" dirty="0" smtClean="0">
                <a:solidFill>
                  <a:srgbClr val="002060"/>
                </a:solidFill>
                <a:latin typeface="AG Book Pro Bold" panose="02000803040000020004" pitchFamily="50" charset="0"/>
              </a:rPr>
              <a:t>в большой космос</a:t>
            </a:r>
            <a:endParaRPr lang="ru-RU" sz="7200" b="1" dirty="0">
              <a:solidFill>
                <a:srgbClr val="002060"/>
              </a:solidFill>
              <a:latin typeface="AG Book Pro Bold" panose="02000803040000020004" pitchFamily="50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21"/>
          <a:stretch/>
        </p:blipFill>
        <p:spPr>
          <a:xfrm>
            <a:off x="287642" y="0"/>
            <a:ext cx="8568715" cy="454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55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083" y="103797"/>
            <a:ext cx="5282041" cy="35901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02" y="2519116"/>
            <a:ext cx="4775527" cy="372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4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73" y="224563"/>
            <a:ext cx="3962400" cy="3962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13"/>
          <a:stretch/>
        </p:blipFill>
        <p:spPr>
          <a:xfrm>
            <a:off x="3734687" y="2702198"/>
            <a:ext cx="5173144" cy="342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4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34" y="2947480"/>
            <a:ext cx="4745216" cy="32145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083" y="143822"/>
            <a:ext cx="6649082" cy="332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0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24" y="111806"/>
            <a:ext cx="6643025" cy="3438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03" y="2683364"/>
            <a:ext cx="4886451" cy="356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3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7" y="317163"/>
            <a:ext cx="4078659" cy="48846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724" y="317163"/>
            <a:ext cx="3613778" cy="25350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70" y="2852201"/>
            <a:ext cx="2589286" cy="36379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0282" y="5292620"/>
            <a:ext cx="33924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Константин Эдуардович</a:t>
            </a:r>
          </a:p>
          <a:p>
            <a:pPr algn="ctr"/>
            <a:r>
              <a:rPr lang="ru-RU" sz="2400" b="1" dirty="0" smtClean="0"/>
              <a:t>ЦИОЛКОВСКИЙ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6288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0"/>
          <a:stretch/>
        </p:blipFill>
        <p:spPr>
          <a:xfrm>
            <a:off x="4904057" y="401975"/>
            <a:ext cx="3895725" cy="57142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86" y="122265"/>
            <a:ext cx="3584933" cy="31368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86" y="3324540"/>
            <a:ext cx="3589921" cy="339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3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90" y="538951"/>
            <a:ext cx="3690282" cy="51672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825" y="78503"/>
            <a:ext cx="3870556" cy="32561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1" b="20000"/>
          <a:stretch/>
        </p:blipFill>
        <p:spPr>
          <a:xfrm>
            <a:off x="5070618" y="3387102"/>
            <a:ext cx="3052969" cy="300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2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01072" y="171243"/>
            <a:ext cx="82121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/>
              <a:t>ИГРА</a:t>
            </a:r>
          </a:p>
          <a:p>
            <a:pPr algn="ctr"/>
            <a:r>
              <a:rPr lang="ru-RU" sz="4400" b="1" dirty="0" smtClean="0"/>
              <a:t>«ПОДГОТОВЬ РАКЕТУ К ПОЛЁТУ»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8"/>
          <a:stretch/>
        </p:blipFill>
        <p:spPr>
          <a:xfrm>
            <a:off x="758698" y="1617793"/>
            <a:ext cx="7496869" cy="482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9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10" y="314893"/>
            <a:ext cx="3771005" cy="49777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62174" y="5292620"/>
            <a:ext cx="24686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Сергей Павлович</a:t>
            </a:r>
          </a:p>
          <a:p>
            <a:pPr algn="ctr"/>
            <a:r>
              <a:rPr lang="ru-RU" sz="2400" b="1" dirty="0" smtClean="0"/>
              <a:t>КОРОЛЁВ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299" y="99197"/>
            <a:ext cx="4297920" cy="29874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55"/>
          <a:stretch/>
        </p:blipFill>
        <p:spPr>
          <a:xfrm>
            <a:off x="4690369" y="3146609"/>
            <a:ext cx="4003780" cy="297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5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658" y="684285"/>
            <a:ext cx="2949632" cy="50261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58" y="519697"/>
            <a:ext cx="5177611" cy="20506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52" y="2662002"/>
            <a:ext cx="4650697" cy="369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7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41" y="577839"/>
            <a:ext cx="8625015" cy="51750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2174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33" y="3166035"/>
            <a:ext cx="4450804" cy="32802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478" y="1647132"/>
            <a:ext cx="4198141" cy="28862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15" y="134452"/>
            <a:ext cx="4228841" cy="285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3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05725" y="171243"/>
            <a:ext cx="56028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/>
              <a:t>ФИЗКУЛЬТМИНУТКА</a:t>
            </a:r>
          </a:p>
          <a:p>
            <a:pPr algn="ctr"/>
            <a:r>
              <a:rPr lang="ru-RU" sz="4400" b="1" dirty="0" smtClean="0"/>
              <a:t>«ЛЕТАЕТ – НЕ ЛЕТАЕТ»</a:t>
            </a:r>
            <a:endParaRPr lang="ru-RU" sz="4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53"/>
          <a:stretch/>
        </p:blipFill>
        <p:spPr>
          <a:xfrm>
            <a:off x="236169" y="1871416"/>
            <a:ext cx="8429436" cy="402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28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511" y="1035512"/>
            <a:ext cx="6398933" cy="31001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81848" y="4336839"/>
            <a:ext cx="56722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Мухи-дрозофилы – </a:t>
            </a:r>
          </a:p>
          <a:p>
            <a:pPr algn="ctr"/>
            <a:r>
              <a:rPr lang="ru-RU" sz="2800" b="1" dirty="0" smtClean="0"/>
              <a:t>первые живые существа в космосе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24665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25" y="962845"/>
            <a:ext cx="3997595" cy="44495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3" r="13508"/>
          <a:stretch/>
        </p:blipFill>
        <p:spPr>
          <a:xfrm>
            <a:off x="4661612" y="1696974"/>
            <a:ext cx="3851382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3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67" y="490505"/>
            <a:ext cx="7290977" cy="546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90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17"/>
            <a:ext cx="9144000" cy="5879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26658" y="5942991"/>
            <a:ext cx="249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/>
              <a:t>Дезик</a:t>
            </a:r>
            <a:r>
              <a:rPr lang="ru-RU" sz="2800" b="1" dirty="0" smtClean="0"/>
              <a:t> и Цыган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9758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403" y="260392"/>
            <a:ext cx="3219555" cy="59102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09" y="1437539"/>
            <a:ext cx="3403600" cy="355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21652" y="5404040"/>
            <a:ext cx="11403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Лайка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3521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960" y="3107325"/>
            <a:ext cx="6461356" cy="32306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761" y="98704"/>
            <a:ext cx="4643343" cy="29003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1201" y="910763"/>
            <a:ext cx="142308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Белка</a:t>
            </a:r>
          </a:p>
          <a:p>
            <a:pPr algn="ctr"/>
            <a:r>
              <a:rPr lang="ru-RU" sz="2800" b="1" dirty="0" smtClean="0"/>
              <a:t>и</a:t>
            </a:r>
          </a:p>
          <a:p>
            <a:pPr algn="ctr"/>
            <a:r>
              <a:rPr lang="ru-RU" sz="2800" b="1" dirty="0" smtClean="0"/>
              <a:t>Стрелка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9747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176" y="962845"/>
            <a:ext cx="5689834" cy="44357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34" y="1324961"/>
            <a:ext cx="2769362" cy="37115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63911" y="5660825"/>
            <a:ext cx="1792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Звёздочка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5632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2"/>
          <a:stretch/>
        </p:blipFill>
        <p:spPr>
          <a:xfrm>
            <a:off x="2071908" y="672112"/>
            <a:ext cx="5365010" cy="46265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51265" y="5543319"/>
            <a:ext cx="1738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Отважная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2331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384" y="1624421"/>
            <a:ext cx="4965616" cy="37242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04" y="433869"/>
            <a:ext cx="4929913" cy="331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62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92960" y="5292620"/>
            <a:ext cx="26071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Юрий Алексеевич</a:t>
            </a:r>
          </a:p>
          <a:p>
            <a:pPr algn="ctr"/>
            <a:r>
              <a:rPr lang="ru-RU" sz="2400" b="1" dirty="0" smtClean="0"/>
              <a:t>ГАГАРИН</a:t>
            </a:r>
            <a:endParaRPr lang="ru-RU" sz="2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95" y="1516823"/>
            <a:ext cx="4360053" cy="32677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221" y="2898404"/>
            <a:ext cx="4239943" cy="29676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876" y="448117"/>
            <a:ext cx="4186631" cy="226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31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3" r="10796"/>
          <a:stretch/>
        </p:blipFill>
        <p:spPr>
          <a:xfrm>
            <a:off x="429949" y="135496"/>
            <a:ext cx="3385097" cy="28769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91" y="3031670"/>
            <a:ext cx="5468233" cy="34146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771" y="149806"/>
            <a:ext cx="4904057" cy="284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4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15" y="3317789"/>
            <a:ext cx="4692734" cy="31284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15" y="62827"/>
            <a:ext cx="4692734" cy="31284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057" y="533557"/>
            <a:ext cx="4198554" cy="21870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3" r="3742"/>
          <a:stretch/>
        </p:blipFill>
        <p:spPr>
          <a:xfrm>
            <a:off x="4897589" y="3535791"/>
            <a:ext cx="4205022" cy="269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6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52" y="91740"/>
            <a:ext cx="4348773" cy="37414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05" y="3831999"/>
            <a:ext cx="3932265" cy="3026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057" y="569228"/>
            <a:ext cx="3934347" cy="563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7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861" y="142497"/>
            <a:ext cx="3344221" cy="33442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577" y="3572882"/>
            <a:ext cx="5746790" cy="287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3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388" y="94736"/>
            <a:ext cx="4426665" cy="29585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630" y="3128550"/>
            <a:ext cx="5898183" cy="331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0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070" y="514730"/>
            <a:ext cx="7129494" cy="534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2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2"/>
          <a:stretch/>
        </p:blipFill>
        <p:spPr>
          <a:xfrm>
            <a:off x="242225" y="75883"/>
            <a:ext cx="8689828" cy="616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6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156999"/>
            <a:ext cx="9144000" cy="35661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AG Book Pro Bold" panose="02000803040000020004" pitchFamily="50" charset="0"/>
              </a:rPr>
              <a:t>Спасибо</a:t>
            </a:r>
            <a:br>
              <a:rPr lang="ru-RU" sz="7200" b="1" dirty="0" smtClean="0">
                <a:solidFill>
                  <a:srgbClr val="002060"/>
                </a:solidFill>
                <a:latin typeface="AG Book Pro Bold" panose="02000803040000020004" pitchFamily="50" charset="0"/>
              </a:rPr>
            </a:br>
            <a:r>
              <a:rPr lang="ru-RU" sz="7200" b="1" dirty="0" smtClean="0">
                <a:solidFill>
                  <a:srgbClr val="002060"/>
                </a:solidFill>
                <a:latin typeface="AG Book Pro Bold" panose="02000803040000020004" pitchFamily="50" charset="0"/>
              </a:rPr>
              <a:t>за внимание!</a:t>
            </a:r>
            <a:endParaRPr lang="ru-RU" sz="7200" b="1" dirty="0">
              <a:solidFill>
                <a:srgbClr val="002060"/>
              </a:solidFill>
              <a:latin typeface="AG Book Pro Bold" panose="02000803040000020004" pitchFamily="50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21"/>
          <a:stretch/>
        </p:blipFill>
        <p:spPr>
          <a:xfrm>
            <a:off x="287642" y="0"/>
            <a:ext cx="8568715" cy="454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8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384" y="1624421"/>
            <a:ext cx="4965616" cy="37242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04" y="433869"/>
            <a:ext cx="4929913" cy="33118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04" y="141013"/>
            <a:ext cx="8417956" cy="604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2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16" y="0"/>
            <a:ext cx="7822836" cy="628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2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506" y="322909"/>
            <a:ext cx="3090830" cy="59336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45" y="787235"/>
            <a:ext cx="4157867" cy="500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8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921" y="-72669"/>
            <a:ext cx="6403228" cy="640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7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794" y="90835"/>
            <a:ext cx="5627074" cy="596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4057" y="6446278"/>
            <a:ext cx="4334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МАЛЕНЬКИЕ ШАГИ В БОЛЬШОЙ КОСМОС</a:t>
            </a:r>
            <a:endParaRPr lang="ru-RU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022" y="-69091"/>
            <a:ext cx="4395253" cy="640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4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222</Words>
  <Application>Microsoft Office PowerPoint</Application>
  <PresentationFormat>Экран (4:3)</PresentationFormat>
  <Paragraphs>57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AG Book Pro Bold</vt:lpstr>
      <vt:lpstr>Arial</vt:lpstr>
      <vt:lpstr>Calibri</vt:lpstr>
      <vt:lpstr>Calibri Light</vt:lpstr>
      <vt:lpstr>Тема Office</vt:lpstr>
      <vt:lpstr>Маленькие шаги в большой космос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Маленькие шаги в большой космос</dc:title>
  <dc:creator>Andrey</dc:creator>
  <cp:lastModifiedBy>Andrey</cp:lastModifiedBy>
  <cp:revision>19</cp:revision>
  <dcterms:created xsi:type="dcterms:W3CDTF">2023-04-10T18:20:35Z</dcterms:created>
  <dcterms:modified xsi:type="dcterms:W3CDTF">2023-04-11T17:34:22Z</dcterms:modified>
</cp:coreProperties>
</file>